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87" r:id="rId4"/>
  </p:sldMasterIdLst>
  <p:notesMasterIdLst>
    <p:notesMasterId r:id="rId109"/>
  </p:notesMasterIdLst>
  <p:handoutMasterIdLst>
    <p:handoutMasterId r:id="rId110"/>
  </p:handoutMasterIdLst>
  <p:sldIdLst>
    <p:sldId id="359" r:id="rId5"/>
    <p:sldId id="357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04" r:id="rId54"/>
    <p:sldId id="305" r:id="rId55"/>
    <p:sldId id="306" r:id="rId56"/>
    <p:sldId id="307" r:id="rId57"/>
    <p:sldId id="308" r:id="rId58"/>
    <p:sldId id="309" r:id="rId59"/>
    <p:sldId id="303" r:id="rId60"/>
    <p:sldId id="300" r:id="rId61"/>
    <p:sldId id="301" r:id="rId62"/>
    <p:sldId id="302" r:id="rId63"/>
    <p:sldId id="281" r:id="rId64"/>
    <p:sldId id="282" r:id="rId65"/>
    <p:sldId id="283" r:id="rId66"/>
    <p:sldId id="284" r:id="rId67"/>
    <p:sldId id="285" r:id="rId68"/>
    <p:sldId id="286" r:id="rId69"/>
    <p:sldId id="287" r:id="rId70"/>
    <p:sldId id="288" r:id="rId71"/>
    <p:sldId id="289" r:id="rId72"/>
    <p:sldId id="290" r:id="rId73"/>
    <p:sldId id="291" r:id="rId74"/>
    <p:sldId id="292" r:id="rId75"/>
    <p:sldId id="293" r:id="rId76"/>
    <p:sldId id="294" r:id="rId77"/>
    <p:sldId id="295" r:id="rId78"/>
    <p:sldId id="296" r:id="rId79"/>
    <p:sldId id="297" r:id="rId80"/>
    <p:sldId id="298" r:id="rId81"/>
    <p:sldId id="299" r:id="rId82"/>
    <p:sldId id="275" r:id="rId83"/>
    <p:sldId id="276" r:id="rId84"/>
    <p:sldId id="277" r:id="rId85"/>
    <p:sldId id="278" r:id="rId86"/>
    <p:sldId id="279" r:id="rId87"/>
    <p:sldId id="280" r:id="rId88"/>
    <p:sldId id="256" r:id="rId89"/>
    <p:sldId id="257" r:id="rId90"/>
    <p:sldId id="258" r:id="rId91"/>
    <p:sldId id="259" r:id="rId92"/>
    <p:sldId id="260" r:id="rId93"/>
    <p:sldId id="261" r:id="rId94"/>
    <p:sldId id="262" r:id="rId95"/>
    <p:sldId id="263" r:id="rId96"/>
    <p:sldId id="264" r:id="rId97"/>
    <p:sldId id="265" r:id="rId98"/>
    <p:sldId id="266" r:id="rId99"/>
    <p:sldId id="267" r:id="rId100"/>
    <p:sldId id="268" r:id="rId101"/>
    <p:sldId id="269" r:id="rId102"/>
    <p:sldId id="270" r:id="rId103"/>
    <p:sldId id="271" r:id="rId104"/>
    <p:sldId id="272" r:id="rId105"/>
    <p:sldId id="273" r:id="rId106"/>
    <p:sldId id="274" r:id="rId107"/>
    <p:sldId id="360" r:id="rId108"/>
  </p:sldIdLst>
  <p:sldSz cx="12187238" cy="6859588"/>
  <p:notesSz cx="6807200" cy="99393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60949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2189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8284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24379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3047467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3656960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4266453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4875947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AI Icon Library" id="{A2B297B5-73AB-4789-95FF-5335A7B0FBCC}">
          <p14:sldIdLst>
            <p14:sldId id="359"/>
            <p14:sldId id="357"/>
          </p14:sldIdLst>
        </p14:section>
        <p14:section name="Business &amp; Industry" id="{45678C6A-56DD-4C69-966D-40FFA42A352E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Offerings" id="{1828FEE0-8EC5-46AF-9FC0-FA0D205171BF}">
          <p14:sldIdLst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04"/>
            <p14:sldId id="305"/>
            <p14:sldId id="306"/>
            <p14:sldId id="307"/>
            <p14:sldId id="308"/>
            <p14:sldId id="309"/>
            <p14:sldId id="303"/>
            <p14:sldId id="300"/>
            <p14:sldId id="301"/>
            <p14:sldId id="302"/>
          </p14:sldIdLst>
        </p14:section>
        <p14:section name="Technology" id="{65904F6B-215B-4377-9EAB-0DBB2044B934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Delivery" id="{1F54BC2E-4BEB-4678-AFBC-764A35B1B79A}">
          <p14:sldIdLst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Metaphors" id="{3E09E78D-9D7E-489C-A51B-D36E759F922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32" userDrawn="1">
          <p15:clr>
            <a:srgbClr val="A4A3A4"/>
          </p15:clr>
        </p15:guide>
        <p15:guide id="3" orient="horz" pos="666">
          <p15:clr>
            <a:srgbClr val="A4A3A4"/>
          </p15:clr>
        </p15:guide>
        <p15:guide id="4" orient="horz" pos="4221">
          <p15:clr>
            <a:srgbClr val="A4A3A4"/>
          </p15:clr>
        </p15:guide>
        <p15:guide id="5" orient="horz" pos="4149">
          <p15:clr>
            <a:srgbClr val="A4A3A4"/>
          </p15:clr>
        </p15:guide>
        <p15:guide id="6" orient="horz" pos="4079">
          <p15:clr>
            <a:srgbClr val="A4A3A4"/>
          </p15:clr>
        </p15:guide>
        <p15:guide id="7" orient="horz" pos="812">
          <p15:clr>
            <a:srgbClr val="A4A3A4"/>
          </p15:clr>
        </p15:guide>
        <p15:guide id="8" pos="3837">
          <p15:clr>
            <a:srgbClr val="A4A3A4"/>
          </p15:clr>
        </p15:guide>
        <p15:guide id="9" pos="293">
          <p15:clr>
            <a:srgbClr val="A4A3A4"/>
          </p15:clr>
        </p15:guide>
        <p15:guide id="10" pos="7382">
          <p15:clr>
            <a:srgbClr val="A4A3A4"/>
          </p15:clr>
        </p15:guide>
        <p15:guide id="11" pos="3770" userDrawn="1">
          <p15:clr>
            <a:srgbClr val="A4A3A4"/>
          </p15:clr>
        </p15:guide>
        <p15:guide id="12" pos="3906">
          <p15:clr>
            <a:srgbClr val="A4A3A4"/>
          </p15:clr>
        </p15:guide>
        <p15:guide id="13" pos="2701">
          <p15:clr>
            <a:srgbClr val="A4A3A4"/>
          </p15:clr>
        </p15:guide>
        <p15:guide id="14" pos="4975">
          <p15:clr>
            <a:srgbClr val="A4A3A4"/>
          </p15:clr>
        </p15:guide>
        <p15:guide id="15" pos="2566">
          <p15:clr>
            <a:srgbClr val="A4A3A4"/>
          </p15:clr>
        </p15:guide>
        <p15:guide id="16" pos="5131" userDrawn="1">
          <p15:clr>
            <a:srgbClr val="A4A3A4"/>
          </p15:clr>
        </p15:guide>
        <p15:guide id="17" orient="horz" pos="4227">
          <p15:clr>
            <a:srgbClr val="A4A3A4"/>
          </p15:clr>
        </p15:guide>
        <p15:guide id="18" orient="horz" pos="809">
          <p15:clr>
            <a:srgbClr val="A4A3A4"/>
          </p15:clr>
        </p15:guide>
        <p15:guide id="19" orient="horz" pos="1055">
          <p15:clr>
            <a:srgbClr val="A4A3A4"/>
          </p15:clr>
        </p15:guide>
        <p15:guide id="20" pos="2659">
          <p15:clr>
            <a:srgbClr val="A4A3A4"/>
          </p15:clr>
        </p15:guide>
        <p15:guide id="21" pos="5041">
          <p15:clr>
            <a:srgbClr val="A4A3A4"/>
          </p15:clr>
        </p15:guide>
        <p15:guide id="22" pos="2536">
          <p15:clr>
            <a:srgbClr val="A4A3A4"/>
          </p15:clr>
        </p15:guide>
        <p15:guide id="23" pos="5177" userDrawn="1">
          <p15:clr>
            <a:srgbClr val="A4A3A4"/>
          </p15:clr>
        </p15:guide>
        <p15:guide id="24" pos="2100">
          <p15:clr>
            <a:srgbClr val="A4A3A4"/>
          </p15:clr>
        </p15:guide>
        <p15:guide id="25" pos="1963">
          <p15:clr>
            <a:srgbClr val="A4A3A4"/>
          </p15:clr>
        </p15:guide>
        <p15:guide id="26" pos="5572">
          <p15:clr>
            <a:srgbClr val="A4A3A4"/>
          </p15:clr>
        </p15:guide>
        <p15:guide id="27" pos="6079">
          <p15:clr>
            <a:srgbClr val="A4A3A4"/>
          </p15:clr>
        </p15:guide>
        <p15:guide id="28" pos="1603">
          <p15:clr>
            <a:srgbClr val="A4A3A4"/>
          </p15:clr>
        </p15:guide>
        <p15:guide id="29" pos="1740">
          <p15:clr>
            <a:srgbClr val="A4A3A4"/>
          </p15:clr>
        </p15:guide>
        <p15:guide id="30" pos="3049">
          <p15:clr>
            <a:srgbClr val="A4A3A4"/>
          </p15:clr>
        </p15:guide>
        <p15:guide id="31" pos="3188">
          <p15:clr>
            <a:srgbClr val="A4A3A4"/>
          </p15:clr>
        </p15:guide>
        <p15:guide id="32" pos="4496">
          <p15:clr>
            <a:srgbClr val="A4A3A4"/>
          </p15:clr>
        </p15:guide>
        <p15:guide id="33" pos="4633">
          <p15:clr>
            <a:srgbClr val="A4A3A4"/>
          </p15:clr>
        </p15:guide>
        <p15:guide id="34" pos="5945">
          <p15:clr>
            <a:srgbClr val="A4A3A4"/>
          </p15:clr>
        </p15:guide>
        <p15:guide id="35" pos="5714">
          <p15:clr>
            <a:srgbClr val="A4A3A4"/>
          </p15:clr>
        </p15:guide>
        <p15:guide id="36" pos="7535">
          <p15:clr>
            <a:srgbClr val="A4A3A4"/>
          </p15:clr>
        </p15:guide>
        <p15:guide id="37" pos="142" userDrawn="1">
          <p15:clr>
            <a:srgbClr val="A4A3A4"/>
          </p15:clr>
        </p15:guide>
        <p15:guide id="38" orient="horz" pos="172">
          <p15:clr>
            <a:srgbClr val="A4A3A4"/>
          </p15:clr>
        </p15:guide>
        <p15:guide id="39" orient="horz" pos="985">
          <p15:clr>
            <a:srgbClr val="A4A3A4"/>
          </p15:clr>
        </p15:guide>
        <p15:guide id="40" orient="horz" pos="894">
          <p15:clr>
            <a:srgbClr val="A4A3A4"/>
          </p15:clr>
        </p15:guide>
        <p15:guide id="41" orient="horz" pos="3983">
          <p15:clr>
            <a:srgbClr val="A4A3A4"/>
          </p15:clr>
        </p15:guide>
        <p15:guide id="42" orient="horz" pos="4187">
          <p15:clr>
            <a:srgbClr val="A4A3A4"/>
          </p15:clr>
        </p15:guide>
        <p15:guide id="43" orient="horz" pos="154">
          <p15:clr>
            <a:srgbClr val="A4A3A4"/>
          </p15:clr>
        </p15:guide>
        <p15:guide id="44" orient="horz" pos="1512">
          <p15:clr>
            <a:srgbClr val="A4A3A4"/>
          </p15:clr>
        </p15:guide>
        <p15:guide id="45" pos="3775">
          <p15:clr>
            <a:srgbClr val="A4A3A4"/>
          </p15:clr>
        </p15:guide>
        <p15:guide id="46" pos="2520">
          <p15:clr>
            <a:srgbClr val="A4A3A4"/>
          </p15:clr>
        </p15:guide>
        <p15:guide id="47" pos="5028">
          <p15:clr>
            <a:srgbClr val="A4A3A4"/>
          </p15:clr>
        </p15:guide>
        <p15:guide id="48" pos="5166">
          <p15:clr>
            <a:srgbClr val="A4A3A4"/>
          </p15:clr>
        </p15:guide>
        <p15:guide id="49" pos="305">
          <p15:clr>
            <a:srgbClr val="A4A3A4"/>
          </p15:clr>
        </p15:guide>
        <p15:guide id="50" orient="horz" pos="4043" userDrawn="1">
          <p15:clr>
            <a:srgbClr val="A4A3A4"/>
          </p15:clr>
        </p15:guide>
        <p15:guide id="51" orient="horz" pos="4199">
          <p15:clr>
            <a:srgbClr val="A4A3A4"/>
          </p15:clr>
        </p15:guide>
        <p15:guide id="52" orient="horz" pos="1710">
          <p15:clr>
            <a:srgbClr val="A4A3A4"/>
          </p15:clr>
        </p15:guide>
        <p15:guide id="53" orient="horz" pos="3927">
          <p15:clr>
            <a:srgbClr val="A4A3A4"/>
          </p15:clr>
        </p15:guide>
        <p15:guide id="54" orient="horz" pos="896">
          <p15:clr>
            <a:srgbClr val="A4A3A4"/>
          </p15:clr>
        </p15:guide>
        <p15:guide id="55" orient="horz" pos="430">
          <p15:clr>
            <a:srgbClr val="A4A3A4"/>
          </p15:clr>
        </p15:guide>
        <p15:guide id="56" orient="horz" pos="274">
          <p15:clr>
            <a:srgbClr val="A4A3A4"/>
          </p15:clr>
        </p15:guide>
        <p15:guide id="57" orient="horz" pos="70">
          <p15:clr>
            <a:srgbClr val="A4A3A4"/>
          </p15:clr>
        </p15:guide>
        <p15:guide id="58" orient="horz" pos="2154">
          <p15:clr>
            <a:srgbClr val="A4A3A4"/>
          </p15:clr>
        </p15:guide>
        <p15:guide id="59" orient="horz" pos="2988">
          <p15:clr>
            <a:srgbClr val="A4A3A4"/>
          </p15:clr>
        </p15:guide>
        <p15:guide id="60" orient="horz" pos="3432">
          <p15:clr>
            <a:srgbClr val="A4A3A4"/>
          </p15:clr>
        </p15:guide>
        <p15:guide id="61" pos="7457">
          <p15:clr>
            <a:srgbClr val="A4A3A4"/>
          </p15:clr>
        </p15:guide>
        <p15:guide id="62" pos="225">
          <p15:clr>
            <a:srgbClr val="A4A3A4"/>
          </p15:clr>
        </p15:guide>
        <p15:guide id="63" pos="1458">
          <p15:clr>
            <a:srgbClr val="A4A3A4"/>
          </p15:clr>
        </p15:guide>
        <p15:guide id="64" pos="1278">
          <p15:clr>
            <a:srgbClr val="A4A3A4"/>
          </p15:clr>
        </p15:guide>
        <p15:guide id="65" pos="2514">
          <p15:clr>
            <a:srgbClr val="A4A3A4"/>
          </p15:clr>
        </p15:guide>
        <p15:guide id="66" pos="2694">
          <p15:clr>
            <a:srgbClr val="A4A3A4"/>
          </p15:clr>
        </p15:guide>
        <p15:guide id="67" pos="3747">
          <p15:clr>
            <a:srgbClr val="A4A3A4"/>
          </p15:clr>
        </p15:guide>
        <p15:guide id="68" pos="3927">
          <p15:clr>
            <a:srgbClr val="A4A3A4"/>
          </p15:clr>
        </p15:guide>
        <p15:guide id="69" pos="4980">
          <p15:clr>
            <a:srgbClr val="A4A3A4"/>
          </p15:clr>
        </p15:guide>
        <p15:guide id="70" pos="5163">
          <p15:clr>
            <a:srgbClr val="A4A3A4"/>
          </p15:clr>
        </p15:guide>
        <p15:guide id="71" pos="6399">
          <p15:clr>
            <a:srgbClr val="A4A3A4"/>
          </p15:clr>
        </p15:guide>
        <p15:guide id="72" pos="6216">
          <p15:clr>
            <a:srgbClr val="A4A3A4"/>
          </p15:clr>
        </p15:guide>
        <p15:guide id="73" orient="horz" pos="3849">
          <p15:clr>
            <a:srgbClr val="A4A3A4"/>
          </p15:clr>
        </p15:guide>
        <p15:guide id="74" pos="7451">
          <p15:clr>
            <a:srgbClr val="A4A3A4"/>
          </p15:clr>
        </p15:guide>
        <p15:guide id="75" orient="horz" pos="21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inda Pidcock" initials="LP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1133"/>
    <a:srgbClr val="4D0000"/>
    <a:srgbClr val="660000"/>
    <a:srgbClr val="7F0D26"/>
    <a:srgbClr val="FFFFFF"/>
    <a:srgbClr val="233E75"/>
    <a:srgbClr val="18294E"/>
    <a:srgbClr val="2F539C"/>
    <a:srgbClr val="408FCD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067E8E-819D-4EAD-B970-8EC0D96B6AFB}" v="1" dt="2020-10-26T11:10:03.431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1" autoAdjust="0"/>
    <p:restoredTop sz="50067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120" y="60"/>
      </p:cViewPr>
      <p:guideLst>
        <p:guide orient="horz" pos="2160"/>
        <p:guide orient="horz" pos="732"/>
        <p:guide orient="horz" pos="666"/>
        <p:guide orient="horz" pos="4221"/>
        <p:guide orient="horz" pos="4149"/>
        <p:guide orient="horz" pos="4079"/>
        <p:guide orient="horz" pos="812"/>
        <p:guide pos="3837"/>
        <p:guide pos="293"/>
        <p:guide pos="7382"/>
        <p:guide pos="3770"/>
        <p:guide pos="3906"/>
        <p:guide pos="2701"/>
        <p:guide pos="4975"/>
        <p:guide pos="2566"/>
        <p:guide pos="5131"/>
        <p:guide orient="horz" pos="4227"/>
        <p:guide orient="horz" pos="809"/>
        <p:guide orient="horz" pos="1055"/>
        <p:guide pos="2659"/>
        <p:guide pos="5041"/>
        <p:guide pos="2536"/>
        <p:guide pos="5177"/>
        <p:guide pos="2100"/>
        <p:guide pos="1963"/>
        <p:guide pos="5572"/>
        <p:guide pos="6079"/>
        <p:guide pos="1603"/>
        <p:guide pos="1740"/>
        <p:guide pos="3049"/>
        <p:guide pos="3188"/>
        <p:guide pos="4496"/>
        <p:guide pos="4633"/>
        <p:guide pos="5945"/>
        <p:guide pos="5714"/>
        <p:guide pos="7535"/>
        <p:guide pos="142"/>
        <p:guide orient="horz" pos="172"/>
        <p:guide orient="horz" pos="985"/>
        <p:guide orient="horz" pos="894"/>
        <p:guide orient="horz" pos="3983"/>
        <p:guide orient="horz" pos="4187"/>
        <p:guide orient="horz" pos="154"/>
        <p:guide orient="horz" pos="1512"/>
        <p:guide pos="3775"/>
        <p:guide pos="2520"/>
        <p:guide pos="5028"/>
        <p:guide pos="5166"/>
        <p:guide pos="305"/>
        <p:guide orient="horz" pos="4043"/>
        <p:guide orient="horz" pos="4199"/>
        <p:guide orient="horz" pos="1710"/>
        <p:guide orient="horz" pos="3927"/>
        <p:guide orient="horz" pos="896"/>
        <p:guide orient="horz" pos="430"/>
        <p:guide orient="horz" pos="274"/>
        <p:guide orient="horz" pos="70"/>
        <p:guide orient="horz" pos="2154"/>
        <p:guide orient="horz" pos="2988"/>
        <p:guide orient="horz" pos="3432"/>
        <p:guide pos="7457"/>
        <p:guide pos="225"/>
        <p:guide pos="1458"/>
        <p:guide pos="1278"/>
        <p:guide pos="2514"/>
        <p:guide pos="2694"/>
        <p:guide pos="3747"/>
        <p:guide pos="3927"/>
        <p:guide pos="4980"/>
        <p:guide pos="5163"/>
        <p:guide pos="6399"/>
        <p:guide pos="6216"/>
        <p:guide orient="horz" pos="3849"/>
        <p:guide pos="7451"/>
        <p:guide orient="horz" pos="2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45" d="100"/>
          <a:sy n="45" d="100"/>
        </p:scale>
        <p:origin x="-2366" y="-82"/>
      </p:cViewPr>
      <p:guideLst>
        <p:guide orient="horz" pos="2880"/>
        <p:guide pos="2160"/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5E4C7717-A413-48EB-9E74-9CC8DF624EC2}" type="datetime1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5/24/2021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311B6921-662F-4705-A734-0B75ECCE1C4E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72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612C19A-B064-4A02-B1DD-2674A5B33712}" type="datetime1">
              <a:rPr lang="en-US" smtClean="0"/>
              <a:pPr>
                <a:defRPr/>
              </a:pPr>
              <a:t>5/24/2021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6125"/>
            <a:ext cx="6616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r>
              <a:rPr lang="en-GB" noProof="0" dirty="0" err="1"/>
              <a:t>Rj</a:t>
            </a:r>
            <a:r>
              <a:rPr lang="en-GB" noProof="0" dirty="0"/>
              <a:t> k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9062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Roboto" panose="02000000000000000000" pitchFamily="2" charset="0"/>
        <a:cs typeface="Arial" panose="020B0604020202020204" pitchFamily="34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Roboto" panose="02000000000000000000" pitchFamily="2" charset="0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Roboto" panose="02000000000000000000" pitchFamily="2" charset="0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Roboto" panose="02000000000000000000" pitchFamily="2" charset="0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Roboto" panose="02000000000000000000" pitchFamily="2" charset="0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over Slide_To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2025619" y="3325994"/>
            <a:ext cx="8136000" cy="747897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400" b="1" cap="all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AI ICON LIBRARY</a:t>
            </a:r>
            <a:endParaRPr lang="en-GB" dirty="0"/>
          </a:p>
        </p:txBody>
      </p:sp>
      <p:pic>
        <p:nvPicPr>
          <p:cNvPr id="23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487" y="2334334"/>
            <a:ext cx="516375" cy="5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 Placeholder 2"/>
          <p:cNvSpPr txBox="1">
            <a:spLocks/>
          </p:cNvSpPr>
          <p:nvPr userDrawn="1"/>
        </p:nvSpPr>
        <p:spPr>
          <a:xfrm>
            <a:off x="2908496" y="1738627"/>
            <a:ext cx="910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cap="none" dirty="0">
                <a:solidFill>
                  <a:schemeClr val="bg1">
                    <a:alpha val="25000"/>
                  </a:schemeClr>
                </a:solidFill>
              </a:rPr>
              <a:t>MASTER TEMPLATE</a:t>
            </a:r>
          </a:p>
        </p:txBody>
      </p:sp>
      <p:sp>
        <p:nvSpPr>
          <p:cNvPr id="25" name="Oval 24"/>
          <p:cNvSpPr>
            <a:spLocks noChangeArrowheads="1"/>
          </p:cNvSpPr>
          <p:nvPr userDrawn="1"/>
        </p:nvSpPr>
        <p:spPr bwMode="auto">
          <a:xfrm>
            <a:off x="8382343" y="2148990"/>
            <a:ext cx="881999" cy="882000"/>
          </a:xfrm>
          <a:prstGeom prst="ellipse">
            <a:avLst/>
          </a:prstGeom>
          <a:noFill/>
          <a:ln w="57150" cap="rnd">
            <a:solidFill>
              <a:schemeClr val="bg1">
                <a:alpha val="25000"/>
              </a:schemeClr>
            </a:solidFill>
            <a:prstDash val="solid"/>
            <a:miter lim="800000"/>
            <a:headEnd type="none" w="sm" len="sm"/>
            <a:tailEnd type="none"/>
          </a:ln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80000"/>
              </a:lnSpc>
            </a:pPr>
            <a:r>
              <a:rPr lang="en-AU" dirty="0">
                <a:solidFill>
                  <a:srgbClr val="FFFFFF"/>
                </a:solidFill>
                <a:latin typeface="Arial"/>
                <a:cs typeface="Gotham Medium" pitchFamily="2" charset="0"/>
              </a:rPr>
              <a:t>  </a:t>
            </a:r>
          </a:p>
        </p:txBody>
      </p:sp>
      <p:sp>
        <p:nvSpPr>
          <p:cNvPr id="26" name="Oval 25"/>
          <p:cNvSpPr>
            <a:spLocks noChangeArrowheads="1"/>
          </p:cNvSpPr>
          <p:nvPr userDrawn="1"/>
        </p:nvSpPr>
        <p:spPr bwMode="auto">
          <a:xfrm>
            <a:off x="2922897" y="2148990"/>
            <a:ext cx="881999" cy="882000"/>
          </a:xfrm>
          <a:prstGeom prst="ellipse">
            <a:avLst/>
          </a:prstGeom>
          <a:noFill/>
          <a:ln w="57150" cap="rnd">
            <a:solidFill>
              <a:schemeClr val="bg1">
                <a:alpha val="25000"/>
              </a:schemeClr>
            </a:solidFill>
            <a:prstDash val="solid"/>
            <a:miter lim="800000"/>
            <a:headEnd type="none" w="sm" len="sm"/>
            <a:tailEnd type="none"/>
          </a:ln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AU" dirty="0">
                <a:solidFill>
                  <a:srgbClr val="FFFFFF"/>
                </a:solidFill>
                <a:latin typeface="Arial"/>
                <a:cs typeface="Gotham Medium" pitchFamily="2" charset="0"/>
              </a:rPr>
              <a:t>  </a:t>
            </a:r>
          </a:p>
        </p:txBody>
      </p:sp>
      <p:sp>
        <p:nvSpPr>
          <p:cNvPr id="27" name="Oval 26"/>
          <p:cNvSpPr>
            <a:spLocks noChangeArrowheads="1"/>
          </p:cNvSpPr>
          <p:nvPr userDrawn="1"/>
        </p:nvSpPr>
        <p:spPr bwMode="auto">
          <a:xfrm>
            <a:off x="5106675" y="2148990"/>
            <a:ext cx="881999" cy="882000"/>
          </a:xfrm>
          <a:prstGeom prst="ellipse">
            <a:avLst/>
          </a:prstGeom>
          <a:noFill/>
          <a:ln w="57150" cap="rnd">
            <a:solidFill>
              <a:schemeClr val="accent2"/>
            </a:solidFill>
            <a:prstDash val="solid"/>
            <a:miter lim="800000"/>
            <a:headEnd type="none" w="sm" len="sm"/>
            <a:tailEnd type="none"/>
          </a:ln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80000"/>
              </a:lnSpc>
            </a:pPr>
            <a:r>
              <a:rPr lang="en-AU" dirty="0">
                <a:solidFill>
                  <a:schemeClr val="bg1"/>
                </a:solidFill>
                <a:latin typeface="+mn-lt"/>
                <a:cs typeface="Gotham Medium" pitchFamily="2" charset="0"/>
              </a:rPr>
              <a:t>  </a:t>
            </a:r>
          </a:p>
        </p:txBody>
      </p:sp>
      <p:sp>
        <p:nvSpPr>
          <p:cNvPr id="28" name="Oval 27"/>
          <p:cNvSpPr>
            <a:spLocks noChangeArrowheads="1"/>
          </p:cNvSpPr>
          <p:nvPr userDrawn="1"/>
        </p:nvSpPr>
        <p:spPr bwMode="auto">
          <a:xfrm>
            <a:off x="6198564" y="2148990"/>
            <a:ext cx="881999" cy="882000"/>
          </a:xfrm>
          <a:prstGeom prst="ellipse">
            <a:avLst/>
          </a:prstGeom>
          <a:noFill/>
          <a:ln w="57150" cap="rnd">
            <a:solidFill>
              <a:schemeClr val="bg1">
                <a:alpha val="25000"/>
              </a:schemeClr>
            </a:solidFill>
            <a:prstDash val="solid"/>
            <a:miter lim="800000"/>
            <a:headEnd type="none" w="sm" len="sm"/>
            <a:tailEnd type="none"/>
          </a:ln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80000"/>
              </a:lnSpc>
            </a:pPr>
            <a:r>
              <a:rPr lang="en-AU" dirty="0">
                <a:solidFill>
                  <a:srgbClr val="FFFFFF"/>
                </a:solidFill>
                <a:latin typeface="Arial"/>
                <a:cs typeface="Gotham Medium" pitchFamily="2" charset="0"/>
              </a:rPr>
              <a:t>  </a:t>
            </a:r>
          </a:p>
        </p:txBody>
      </p:sp>
      <p:sp>
        <p:nvSpPr>
          <p:cNvPr id="29" name="Oval 28"/>
          <p:cNvSpPr>
            <a:spLocks noChangeArrowheads="1"/>
          </p:cNvSpPr>
          <p:nvPr userDrawn="1"/>
        </p:nvSpPr>
        <p:spPr bwMode="auto">
          <a:xfrm>
            <a:off x="7290453" y="2148990"/>
            <a:ext cx="881999" cy="882000"/>
          </a:xfrm>
          <a:prstGeom prst="ellipse">
            <a:avLst/>
          </a:prstGeom>
          <a:noFill/>
          <a:ln w="57150" cap="rnd">
            <a:solidFill>
              <a:schemeClr val="bg1">
                <a:alpha val="25000"/>
              </a:schemeClr>
            </a:solidFill>
            <a:prstDash val="solid"/>
            <a:miter lim="800000"/>
            <a:headEnd type="none" w="sm" len="sm"/>
            <a:tailEnd type="none"/>
          </a:ln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80000"/>
              </a:lnSpc>
            </a:pPr>
            <a:r>
              <a:rPr lang="en-AU" dirty="0">
                <a:solidFill>
                  <a:srgbClr val="FFFFFF"/>
                </a:solidFill>
                <a:latin typeface="Arial"/>
                <a:cs typeface="Gotham Medium" pitchFamily="2" charset="0"/>
              </a:rPr>
              <a:t>  </a:t>
            </a:r>
          </a:p>
        </p:txBody>
      </p:sp>
      <p:sp>
        <p:nvSpPr>
          <p:cNvPr id="30" name="Oval 29"/>
          <p:cNvSpPr>
            <a:spLocks noChangeArrowheads="1"/>
          </p:cNvSpPr>
          <p:nvPr userDrawn="1"/>
        </p:nvSpPr>
        <p:spPr bwMode="auto">
          <a:xfrm>
            <a:off x="4014786" y="2148990"/>
            <a:ext cx="881999" cy="882000"/>
          </a:xfrm>
          <a:prstGeom prst="ellipse">
            <a:avLst/>
          </a:prstGeom>
          <a:noFill/>
          <a:ln w="57150" cap="rnd">
            <a:solidFill>
              <a:schemeClr val="bg1">
                <a:alpha val="25000"/>
              </a:schemeClr>
            </a:solidFill>
            <a:prstDash val="solid"/>
            <a:miter lim="800000"/>
            <a:headEnd type="none" w="sm" len="sm"/>
            <a:tailEnd type="none"/>
          </a:ln>
        </p:spPr>
        <p:txBody>
          <a:bodyPr vert="horz" wrap="square" lIns="91432" tIns="45717" rIns="91432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AU" dirty="0">
                <a:solidFill>
                  <a:srgbClr val="FFFFFF"/>
                </a:solidFill>
                <a:latin typeface="Arial"/>
                <a:cs typeface="Gotham Medium" pitchFamily="2" charset="0"/>
              </a:rPr>
              <a:t>  </a:t>
            </a:r>
          </a:p>
        </p:txBody>
      </p:sp>
      <p:sp>
        <p:nvSpPr>
          <p:cNvPr id="31" name="Text Placeholder 2"/>
          <p:cNvSpPr txBox="1">
            <a:spLocks/>
          </p:cNvSpPr>
          <p:nvPr userDrawn="1"/>
        </p:nvSpPr>
        <p:spPr>
          <a:xfrm>
            <a:off x="3954845" y="1738627"/>
            <a:ext cx="10018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cap="none" dirty="0">
                <a:solidFill>
                  <a:schemeClr val="bg1">
                    <a:alpha val="25000"/>
                  </a:schemeClr>
                </a:solidFill>
              </a:rPr>
              <a:t>SLIDE</a:t>
            </a:r>
            <a:br>
              <a:rPr lang="en-US" sz="1100" cap="none" dirty="0">
                <a:solidFill>
                  <a:schemeClr val="bg1">
                    <a:alpha val="25000"/>
                  </a:schemeClr>
                </a:solidFill>
              </a:rPr>
            </a:br>
            <a:r>
              <a:rPr lang="en-US" sz="1100" cap="none" dirty="0">
                <a:solidFill>
                  <a:schemeClr val="bg1">
                    <a:alpha val="25000"/>
                  </a:schemeClr>
                </a:solidFill>
              </a:rPr>
              <a:t>DESIGN PACK</a:t>
            </a:r>
          </a:p>
        </p:txBody>
      </p:sp>
      <p:sp>
        <p:nvSpPr>
          <p:cNvPr id="32" name="Text Placeholder 2"/>
          <p:cNvSpPr txBox="1">
            <a:spLocks/>
          </p:cNvSpPr>
          <p:nvPr userDrawn="1"/>
        </p:nvSpPr>
        <p:spPr>
          <a:xfrm>
            <a:off x="8367942" y="1738627"/>
            <a:ext cx="910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cap="none" dirty="0">
                <a:solidFill>
                  <a:schemeClr val="bg1">
                    <a:alpha val="25000"/>
                  </a:schemeClr>
                </a:solidFill>
              </a:rPr>
              <a:t>STYLE GUIDE</a:t>
            </a:r>
          </a:p>
        </p:txBody>
      </p:sp>
      <p:sp>
        <p:nvSpPr>
          <p:cNvPr id="33" name="Text Placeholder 2"/>
          <p:cNvSpPr txBox="1">
            <a:spLocks/>
          </p:cNvSpPr>
          <p:nvPr userDrawn="1"/>
        </p:nvSpPr>
        <p:spPr>
          <a:xfrm>
            <a:off x="6184163" y="1738627"/>
            <a:ext cx="910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cap="none" dirty="0">
                <a:solidFill>
                  <a:schemeClr val="bg1">
                    <a:alpha val="25000"/>
                  </a:schemeClr>
                </a:solidFill>
              </a:rPr>
              <a:t>IMAGE LIBRARY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25619" y="4117265"/>
            <a:ext cx="8136000" cy="249299"/>
          </a:xfrm>
        </p:spPr>
        <p:txBody>
          <a:bodyPr>
            <a:spAutoFit/>
          </a:bodyPr>
          <a:lstStyle>
            <a:lvl1pPr algn="ctr">
              <a:lnSpc>
                <a:spcPct val="90000"/>
              </a:lnSpc>
              <a:defRPr sz="1800" b="1" cap="all" baseline="0">
                <a:solidFill>
                  <a:schemeClr val="bg1">
                    <a:alpha val="25000"/>
                  </a:schemeClr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1.0</a:t>
            </a:r>
          </a:p>
        </p:txBody>
      </p:sp>
      <p:sp>
        <p:nvSpPr>
          <p:cNvPr id="35" name="Text Placeholder 2"/>
          <p:cNvSpPr txBox="1">
            <a:spLocks/>
          </p:cNvSpPr>
          <p:nvPr userDrawn="1"/>
        </p:nvSpPr>
        <p:spPr>
          <a:xfrm>
            <a:off x="7276052" y="1738627"/>
            <a:ext cx="910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800" kern="1200" cap="all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74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45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18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490" indent="-179374" algn="ctr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100" cap="none" dirty="0">
                <a:solidFill>
                  <a:schemeClr val="bg1">
                    <a:alpha val="25000"/>
                  </a:schemeClr>
                </a:solidFill>
              </a:rPr>
              <a:t>CREDENTIAL LIBRARY</a:t>
            </a:r>
          </a:p>
        </p:txBody>
      </p:sp>
      <p:pic>
        <p:nvPicPr>
          <p:cNvPr id="36" name="Picture 5"/>
          <p:cNvPicPr>
            <a:picLocks noChangeAspect="1" noChangeArrowheads="1"/>
          </p:cNvPicPr>
          <p:nvPr userDrawn="1"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907" y="2334334"/>
            <a:ext cx="511313" cy="5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796" y="2334334"/>
            <a:ext cx="511313" cy="5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 userDrawn="1"/>
        </p:nvPicPr>
        <p:blipFill>
          <a:blip r:embed="rId5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836" y="2334334"/>
            <a:ext cx="511313" cy="5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7"/>
          <p:cNvPicPr>
            <a:picLocks noChangeAspect="1" noChangeArrowheads="1"/>
          </p:cNvPicPr>
          <p:nvPr userDrawn="1"/>
        </p:nvPicPr>
        <p:blipFill>
          <a:blip r:embed="rId6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129" y="2334334"/>
            <a:ext cx="511313" cy="5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8"/>
          <p:cNvPicPr>
            <a:picLocks noChangeAspect="1" noChangeArrowheads="1"/>
          </p:cNvPicPr>
          <p:nvPr userDrawn="1"/>
        </p:nvPicPr>
        <p:blipFill>
          <a:blip r:embed="rId7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240" y="2334334"/>
            <a:ext cx="511313" cy="5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 descr="\\Dloaudata01\dlohq\StudioJobs\Clients\Presentations\Accenture\Ellen C Marks - 15-4605 - Accenture Interactive template design Ph 1\Working Files\Illustrator\Acc Wordmark\Acc Interactive RGB White_48px_H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6046312"/>
            <a:ext cx="3468688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36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_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5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2016  Accenture. All rights reserved. Accenture Confidential Information    |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60000" y="105474"/>
            <a:ext cx="1927479" cy="314683"/>
          </a:xfrm>
          <a:ln>
            <a:solidFill>
              <a:schemeClr val="bg1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Key Point if Needed</a:t>
            </a:r>
            <a:endParaRPr lang="en-AU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9475" y="-39688"/>
            <a:ext cx="2305050" cy="696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 userDrawn="1"/>
        </p:nvSpPr>
        <p:spPr bwMode="gray">
          <a:xfrm>
            <a:off x="9764515" y="141529"/>
            <a:ext cx="1030400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1" kern="0">
                <a:solidFill>
                  <a:prstClr val="black">
                    <a:lumMod val="85000"/>
                    <a:lumOff val="15000"/>
                  </a:prst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1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△ </a:t>
            </a:r>
            <a:r>
              <a:rPr lang="en-US" sz="1100" b="0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Back to index</a:t>
            </a: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10746329" y="145923"/>
            <a:ext cx="1310236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1" kern="0">
                <a:solidFill>
                  <a:prstClr val="black">
                    <a:lumMod val="85000"/>
                    <a:lumOff val="15000"/>
                  </a:prst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100" b="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Instructions ▷</a:t>
            </a:r>
          </a:p>
        </p:txBody>
      </p:sp>
      <p:sp>
        <p:nvSpPr>
          <p:cNvPr id="11" name="Link">
            <a:hlinkClick r:id="rId3" action="ppaction://hlinksldjump"/>
          </p:cNvPr>
          <p:cNvSpPr/>
          <p:nvPr userDrawn="1"/>
        </p:nvSpPr>
        <p:spPr>
          <a:xfrm>
            <a:off x="9766603" y="108820"/>
            <a:ext cx="1081075" cy="249611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213619" y="105474"/>
            <a:ext cx="5760000" cy="314683"/>
            <a:chOff x="3736190" y="105474"/>
            <a:chExt cx="5760000" cy="314683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736190" y="105474"/>
              <a:ext cx="5760000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736190" y="420157"/>
              <a:ext cx="5760000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9"/>
            <p:cNvSpPr txBox="1">
              <a:spLocks/>
            </p:cNvSpPr>
            <p:nvPr/>
          </p:nvSpPr>
          <p:spPr>
            <a:xfrm>
              <a:off x="3736190" y="178177"/>
              <a:ext cx="5760000" cy="169277"/>
            </a:xfrm>
            <a:prstGeom prst="rect">
              <a:avLst/>
            </a:prstGeom>
            <a:ln w="12700">
              <a:noFill/>
              <a:prstDash val="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anchor="ctr">
              <a:spAutoFit/>
            </a:bodyPr>
            <a:lstStyle>
              <a:lvl1pPr marL="0" indent="0" algn="l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88" indent="-179388" algn="l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75" indent="-179388" algn="l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63" indent="-179388" algn="l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550" indent="-179388" algn="l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221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121898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000" b="1" dirty="0">
                  <a:solidFill>
                    <a:schemeClr val="bg1">
                      <a:alpha val="50000"/>
                    </a:schemeClr>
                  </a:solidFill>
                </a:rPr>
                <a:t>ONLY CHOOSE AN ICON THAT VERY CLEARLY MATCHES THE TEXT IT WILL ACCOMPANY</a:t>
              </a:r>
              <a:endParaRPr lang="en-AU" sz="900" dirty="0">
                <a:solidFill>
                  <a:schemeClr val="bg1">
                    <a:alpha val="50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357188" y="682378"/>
            <a:ext cx="11468812" cy="5861113"/>
            <a:chOff x="357188" y="682378"/>
            <a:chExt cx="11468812" cy="586111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57188" y="4628212"/>
              <a:ext cx="11468812" cy="0"/>
            </a:xfrm>
            <a:prstGeom prst="line">
              <a:avLst/>
            </a:prstGeom>
            <a:ln w="9525">
              <a:solidFill>
                <a:schemeClr val="bg1">
                  <a:alpha val="50000"/>
                </a:schemeClr>
              </a:solidFill>
              <a:prstDash val="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7188" y="2597656"/>
              <a:ext cx="11468812" cy="0"/>
            </a:xfrm>
            <a:prstGeom prst="line">
              <a:avLst/>
            </a:prstGeom>
            <a:ln w="9525">
              <a:solidFill>
                <a:schemeClr val="bg1">
                  <a:alpha val="50000"/>
                </a:schemeClr>
              </a:solidFill>
              <a:prstDash val="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95590" y="682378"/>
              <a:ext cx="0" cy="1800000"/>
            </a:xfrm>
            <a:prstGeom prst="line">
              <a:avLst/>
            </a:prstGeom>
            <a:ln w="9525">
              <a:solidFill>
                <a:schemeClr val="bg1">
                  <a:alpha val="50000"/>
                </a:schemeClr>
              </a:solidFill>
              <a:prstDash val="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187600" y="682378"/>
              <a:ext cx="0" cy="1800000"/>
            </a:xfrm>
            <a:prstGeom prst="line">
              <a:avLst/>
            </a:prstGeom>
            <a:ln w="9525">
              <a:solidFill>
                <a:schemeClr val="bg1">
                  <a:alpha val="50000"/>
                </a:schemeClr>
              </a:solidFill>
              <a:prstDash val="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549198" y="682378"/>
              <a:ext cx="0" cy="1800000"/>
            </a:xfrm>
            <a:prstGeom prst="line">
              <a:avLst/>
            </a:prstGeom>
            <a:ln w="9525">
              <a:solidFill>
                <a:schemeClr val="bg1">
                  <a:alpha val="50000"/>
                </a:schemeClr>
              </a:solidFill>
              <a:prstDash val="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272394" y="682378"/>
              <a:ext cx="0" cy="1800000"/>
            </a:xfrm>
            <a:prstGeom prst="line">
              <a:avLst/>
            </a:prstGeom>
            <a:ln w="9525">
              <a:solidFill>
                <a:schemeClr val="bg1">
                  <a:alpha val="50000"/>
                </a:schemeClr>
              </a:solidFill>
              <a:prstDash val="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910796" y="682378"/>
              <a:ext cx="0" cy="1800000"/>
            </a:xfrm>
            <a:prstGeom prst="line">
              <a:avLst/>
            </a:prstGeom>
            <a:ln w="9525">
              <a:solidFill>
                <a:schemeClr val="bg1">
                  <a:alpha val="50000"/>
                </a:schemeClr>
              </a:solidFill>
              <a:prstDash val="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33992" y="682378"/>
              <a:ext cx="0" cy="1800000"/>
            </a:xfrm>
            <a:prstGeom prst="line">
              <a:avLst/>
            </a:prstGeom>
            <a:ln w="9525">
              <a:solidFill>
                <a:schemeClr val="bg1">
                  <a:alpha val="50000"/>
                </a:schemeClr>
              </a:solidFill>
              <a:prstDash val="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1995590" y="2712934"/>
              <a:ext cx="8192010" cy="1800000"/>
              <a:chOff x="1995590" y="682378"/>
              <a:chExt cx="8192010" cy="18000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1995590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0187600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8549198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72394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910796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633992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1995590" y="4743491"/>
              <a:ext cx="8192010" cy="1800000"/>
              <a:chOff x="1995590" y="682378"/>
              <a:chExt cx="8192010" cy="180000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1995590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0187600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8549198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272394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6910796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633992" y="682378"/>
                <a:ext cx="0" cy="1800000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  <a:prstDash val="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4671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284288"/>
            <a:ext cx="11466000" cy="4949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554400"/>
            <a:ext cx="11466000" cy="543600"/>
          </a:xfrm>
          <a:prstGeom prst="rect">
            <a:avLst/>
          </a:prstGeom>
        </p:spPr>
        <p:txBody>
          <a:bodyPr vert="horz" lIns="0" tIns="60949" rIns="0" bIns="0" rtlCol="0" anchor="t" anchorCtr="0">
            <a:noAutofit/>
          </a:bodyPr>
          <a:lstStyle/>
          <a:p>
            <a:pPr lvl="0"/>
            <a:r>
              <a:rPr lang="en-US" dirty="0"/>
              <a:t>Insert main heading maximum 1 LINE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2463" y="6538913"/>
            <a:ext cx="216000" cy="161925"/>
          </a:xfrm>
          <a:prstGeom prst="rect">
            <a:avLst/>
          </a:prstGeom>
        </p:spPr>
        <p:txBody>
          <a:bodyPr vert="horz" wrap="square" lIns="0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492870" y="6538913"/>
            <a:ext cx="4140338" cy="162000"/>
          </a:xfrm>
          <a:prstGeom prst="rect">
            <a:avLst/>
          </a:prstGeom>
        </p:spPr>
        <p:txBody>
          <a:bodyPr vert="horz" wrap="square" lIns="0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AU" dirty="0"/>
              <a:t>Copyright © 2016  Accenture. All rights reserved. Accenture Confidential Information    |</a:t>
            </a:r>
          </a:p>
        </p:txBody>
      </p:sp>
    </p:spTree>
    <p:extLst>
      <p:ext uri="{BB962C8B-B14F-4D97-AF65-F5344CB8AC3E}">
        <p14:creationId xmlns:p14="http://schemas.microsoft.com/office/powerpoint/2010/main" val="122351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0" r:id="rId1"/>
    <p:sldLayoutId id="2147484588" r:id="rId2"/>
    <p:sldLayoutId id="2147484574" r:id="rId3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600" kern="1200" cap="all" spc="0" baseline="0" dirty="0" smtClean="0">
          <a:solidFill>
            <a:schemeClr val="bg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49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98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848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97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None/>
        <a:defRPr sz="14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179388" indent="-179388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358775" indent="-179388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4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538163" indent="-179388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717550" indent="-179388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400" kern="1200">
          <a:solidFill>
            <a:schemeClr val="bg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4.emf"/><Relationship Id="rId18" Type="http://schemas.openxmlformats.org/officeDocument/2006/relationships/image" Target="../media/image309.emf"/><Relationship Id="rId26" Type="http://schemas.openxmlformats.org/officeDocument/2006/relationships/image" Target="../media/image26.emf"/><Relationship Id="rId39" Type="http://schemas.openxmlformats.org/officeDocument/2006/relationships/image" Target="../media/image329.emf"/><Relationship Id="rId21" Type="http://schemas.openxmlformats.org/officeDocument/2006/relationships/image" Target="../media/image312.emf"/><Relationship Id="rId34" Type="http://schemas.openxmlformats.org/officeDocument/2006/relationships/image" Target="../media/image324.emf"/><Relationship Id="rId42" Type="http://schemas.openxmlformats.org/officeDocument/2006/relationships/image" Target="../media/image332.emf"/><Relationship Id="rId7" Type="http://schemas.openxmlformats.org/officeDocument/2006/relationships/image" Target="../media/image298.emf"/><Relationship Id="rId2" Type="http://schemas.openxmlformats.org/officeDocument/2006/relationships/image" Target="../media/image293.emf"/><Relationship Id="rId16" Type="http://schemas.openxmlformats.org/officeDocument/2006/relationships/image" Target="../media/image307.emf"/><Relationship Id="rId20" Type="http://schemas.openxmlformats.org/officeDocument/2006/relationships/image" Target="../media/image311.emf"/><Relationship Id="rId29" Type="http://schemas.openxmlformats.org/officeDocument/2006/relationships/image" Target="../media/image319.emf"/><Relationship Id="rId41" Type="http://schemas.openxmlformats.org/officeDocument/2006/relationships/image" Target="../media/image33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7.emf"/><Relationship Id="rId11" Type="http://schemas.openxmlformats.org/officeDocument/2006/relationships/image" Target="../media/image302.emf"/><Relationship Id="rId24" Type="http://schemas.openxmlformats.org/officeDocument/2006/relationships/image" Target="../media/image315.emf"/><Relationship Id="rId32" Type="http://schemas.openxmlformats.org/officeDocument/2006/relationships/image" Target="../media/image322.emf"/><Relationship Id="rId37" Type="http://schemas.openxmlformats.org/officeDocument/2006/relationships/image" Target="../media/image327.emf"/><Relationship Id="rId40" Type="http://schemas.openxmlformats.org/officeDocument/2006/relationships/image" Target="../media/image330.emf"/><Relationship Id="rId5" Type="http://schemas.openxmlformats.org/officeDocument/2006/relationships/image" Target="../media/image296.emf"/><Relationship Id="rId15" Type="http://schemas.openxmlformats.org/officeDocument/2006/relationships/image" Target="../media/image306.emf"/><Relationship Id="rId23" Type="http://schemas.openxmlformats.org/officeDocument/2006/relationships/image" Target="../media/image314.emf"/><Relationship Id="rId28" Type="http://schemas.openxmlformats.org/officeDocument/2006/relationships/image" Target="../media/image318.emf"/><Relationship Id="rId36" Type="http://schemas.openxmlformats.org/officeDocument/2006/relationships/image" Target="../media/image326.emf"/><Relationship Id="rId10" Type="http://schemas.openxmlformats.org/officeDocument/2006/relationships/image" Target="../media/image301.emf"/><Relationship Id="rId19" Type="http://schemas.openxmlformats.org/officeDocument/2006/relationships/image" Target="../media/image310.emf"/><Relationship Id="rId31" Type="http://schemas.openxmlformats.org/officeDocument/2006/relationships/image" Target="../media/image321.emf"/><Relationship Id="rId4" Type="http://schemas.openxmlformats.org/officeDocument/2006/relationships/image" Target="../media/image295.emf"/><Relationship Id="rId9" Type="http://schemas.openxmlformats.org/officeDocument/2006/relationships/image" Target="../media/image300.emf"/><Relationship Id="rId14" Type="http://schemas.openxmlformats.org/officeDocument/2006/relationships/image" Target="../media/image305.emf"/><Relationship Id="rId22" Type="http://schemas.openxmlformats.org/officeDocument/2006/relationships/image" Target="../media/image313.emf"/><Relationship Id="rId27" Type="http://schemas.openxmlformats.org/officeDocument/2006/relationships/image" Target="../media/image317.emf"/><Relationship Id="rId30" Type="http://schemas.openxmlformats.org/officeDocument/2006/relationships/image" Target="../media/image320.emf"/><Relationship Id="rId35" Type="http://schemas.openxmlformats.org/officeDocument/2006/relationships/image" Target="../media/image325.emf"/><Relationship Id="rId43" Type="http://schemas.openxmlformats.org/officeDocument/2006/relationships/image" Target="../media/image333.emf"/><Relationship Id="rId8" Type="http://schemas.openxmlformats.org/officeDocument/2006/relationships/image" Target="../media/image299.emf"/><Relationship Id="rId3" Type="http://schemas.openxmlformats.org/officeDocument/2006/relationships/image" Target="../media/image294.emf"/><Relationship Id="rId12" Type="http://schemas.openxmlformats.org/officeDocument/2006/relationships/image" Target="../media/image303.emf"/><Relationship Id="rId17" Type="http://schemas.openxmlformats.org/officeDocument/2006/relationships/image" Target="../media/image308.emf"/><Relationship Id="rId25" Type="http://schemas.openxmlformats.org/officeDocument/2006/relationships/image" Target="../media/image316.emf"/><Relationship Id="rId33" Type="http://schemas.openxmlformats.org/officeDocument/2006/relationships/image" Target="../media/image323.emf"/><Relationship Id="rId38" Type="http://schemas.openxmlformats.org/officeDocument/2006/relationships/image" Target="../media/image328.emf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65.emf"/><Relationship Id="rId18" Type="http://schemas.openxmlformats.org/officeDocument/2006/relationships/image" Target="../media/image3670.emf"/><Relationship Id="rId26" Type="http://schemas.openxmlformats.org/officeDocument/2006/relationships/image" Target="../media/image3678.emf"/><Relationship Id="rId39" Type="http://schemas.openxmlformats.org/officeDocument/2006/relationships/image" Target="../media/image3691.emf"/><Relationship Id="rId21" Type="http://schemas.openxmlformats.org/officeDocument/2006/relationships/image" Target="../media/image3673.emf"/><Relationship Id="rId34" Type="http://schemas.openxmlformats.org/officeDocument/2006/relationships/image" Target="../media/image3686.emf"/><Relationship Id="rId42" Type="http://schemas.openxmlformats.org/officeDocument/2006/relationships/image" Target="../media/image3694.emf"/><Relationship Id="rId7" Type="http://schemas.openxmlformats.org/officeDocument/2006/relationships/image" Target="../media/image3659.emf"/><Relationship Id="rId2" Type="http://schemas.openxmlformats.org/officeDocument/2006/relationships/image" Target="../media/image10.emf"/><Relationship Id="rId16" Type="http://schemas.openxmlformats.org/officeDocument/2006/relationships/image" Target="../media/image3668.emf"/><Relationship Id="rId20" Type="http://schemas.openxmlformats.org/officeDocument/2006/relationships/image" Target="../media/image3672.emf"/><Relationship Id="rId29" Type="http://schemas.openxmlformats.org/officeDocument/2006/relationships/image" Target="../media/image3681.emf"/><Relationship Id="rId41" Type="http://schemas.openxmlformats.org/officeDocument/2006/relationships/image" Target="../media/image369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58.emf"/><Relationship Id="rId11" Type="http://schemas.openxmlformats.org/officeDocument/2006/relationships/image" Target="../media/image3663.emf"/><Relationship Id="rId24" Type="http://schemas.openxmlformats.org/officeDocument/2006/relationships/image" Target="../media/image3676.emf"/><Relationship Id="rId32" Type="http://schemas.openxmlformats.org/officeDocument/2006/relationships/image" Target="../media/image3684.emf"/><Relationship Id="rId37" Type="http://schemas.openxmlformats.org/officeDocument/2006/relationships/image" Target="../media/image3689.emf"/><Relationship Id="rId40" Type="http://schemas.openxmlformats.org/officeDocument/2006/relationships/image" Target="../media/image3692.emf"/><Relationship Id="rId5" Type="http://schemas.openxmlformats.org/officeDocument/2006/relationships/image" Target="../media/image3657.emf"/><Relationship Id="rId15" Type="http://schemas.openxmlformats.org/officeDocument/2006/relationships/image" Target="../media/image3667.emf"/><Relationship Id="rId23" Type="http://schemas.openxmlformats.org/officeDocument/2006/relationships/image" Target="../media/image3675.emf"/><Relationship Id="rId28" Type="http://schemas.openxmlformats.org/officeDocument/2006/relationships/image" Target="../media/image3680.emf"/><Relationship Id="rId36" Type="http://schemas.openxmlformats.org/officeDocument/2006/relationships/image" Target="../media/image3688.emf"/><Relationship Id="rId10" Type="http://schemas.openxmlformats.org/officeDocument/2006/relationships/image" Target="../media/image3662.emf"/><Relationship Id="rId19" Type="http://schemas.openxmlformats.org/officeDocument/2006/relationships/image" Target="../media/image3671.emf"/><Relationship Id="rId31" Type="http://schemas.openxmlformats.org/officeDocument/2006/relationships/image" Target="../media/image3683.emf"/><Relationship Id="rId4" Type="http://schemas.openxmlformats.org/officeDocument/2006/relationships/image" Target="../media/image3656.emf"/><Relationship Id="rId9" Type="http://schemas.openxmlformats.org/officeDocument/2006/relationships/image" Target="../media/image3661.emf"/><Relationship Id="rId14" Type="http://schemas.openxmlformats.org/officeDocument/2006/relationships/image" Target="../media/image3666.emf"/><Relationship Id="rId22" Type="http://schemas.openxmlformats.org/officeDocument/2006/relationships/image" Target="../media/image3674.emf"/><Relationship Id="rId27" Type="http://schemas.openxmlformats.org/officeDocument/2006/relationships/image" Target="../media/image3679.emf"/><Relationship Id="rId30" Type="http://schemas.openxmlformats.org/officeDocument/2006/relationships/image" Target="../media/image3682.emf"/><Relationship Id="rId35" Type="http://schemas.openxmlformats.org/officeDocument/2006/relationships/image" Target="../media/image3687.emf"/><Relationship Id="rId43" Type="http://schemas.openxmlformats.org/officeDocument/2006/relationships/image" Target="../media/image3695.emf"/><Relationship Id="rId8" Type="http://schemas.openxmlformats.org/officeDocument/2006/relationships/image" Target="../media/image3660.emf"/><Relationship Id="rId3" Type="http://schemas.openxmlformats.org/officeDocument/2006/relationships/image" Target="../media/image3655.emf"/><Relationship Id="rId12" Type="http://schemas.openxmlformats.org/officeDocument/2006/relationships/image" Target="../media/image3664.emf"/><Relationship Id="rId17" Type="http://schemas.openxmlformats.org/officeDocument/2006/relationships/image" Target="../media/image3669.emf"/><Relationship Id="rId25" Type="http://schemas.openxmlformats.org/officeDocument/2006/relationships/image" Target="../media/image3677.emf"/><Relationship Id="rId33" Type="http://schemas.openxmlformats.org/officeDocument/2006/relationships/image" Target="../media/image3685.emf"/><Relationship Id="rId38" Type="http://schemas.openxmlformats.org/officeDocument/2006/relationships/image" Target="../media/image3690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7.emf"/><Relationship Id="rId2" Type="http://schemas.openxmlformats.org/officeDocument/2006/relationships/image" Target="../media/image3696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99.emf"/><Relationship Id="rId4" Type="http://schemas.openxmlformats.org/officeDocument/2006/relationships/image" Target="../media/image3698.emf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10.emf"/><Relationship Id="rId18" Type="http://schemas.openxmlformats.org/officeDocument/2006/relationships/image" Target="../media/image3715.emf"/><Relationship Id="rId26" Type="http://schemas.openxmlformats.org/officeDocument/2006/relationships/image" Target="../media/image3723.emf"/><Relationship Id="rId39" Type="http://schemas.openxmlformats.org/officeDocument/2006/relationships/image" Target="../media/image3736.emf"/><Relationship Id="rId21" Type="http://schemas.openxmlformats.org/officeDocument/2006/relationships/image" Target="../media/image3718.emf"/><Relationship Id="rId34" Type="http://schemas.openxmlformats.org/officeDocument/2006/relationships/image" Target="../media/image3731.emf"/><Relationship Id="rId42" Type="http://schemas.openxmlformats.org/officeDocument/2006/relationships/image" Target="../media/image3739.emf"/><Relationship Id="rId7" Type="http://schemas.openxmlformats.org/officeDocument/2006/relationships/image" Target="../media/image3705.emf"/><Relationship Id="rId2" Type="http://schemas.openxmlformats.org/officeDocument/2006/relationships/image" Target="../media/image3700.emf"/><Relationship Id="rId16" Type="http://schemas.openxmlformats.org/officeDocument/2006/relationships/image" Target="../media/image3713.emf"/><Relationship Id="rId20" Type="http://schemas.openxmlformats.org/officeDocument/2006/relationships/image" Target="../media/image3717.emf"/><Relationship Id="rId29" Type="http://schemas.openxmlformats.org/officeDocument/2006/relationships/image" Target="../media/image3726.emf"/><Relationship Id="rId41" Type="http://schemas.openxmlformats.org/officeDocument/2006/relationships/image" Target="../media/image373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4.emf"/><Relationship Id="rId11" Type="http://schemas.openxmlformats.org/officeDocument/2006/relationships/image" Target="../media/image3708.emf"/><Relationship Id="rId24" Type="http://schemas.openxmlformats.org/officeDocument/2006/relationships/image" Target="../media/image3721.emf"/><Relationship Id="rId32" Type="http://schemas.openxmlformats.org/officeDocument/2006/relationships/image" Target="../media/image3729.emf"/><Relationship Id="rId37" Type="http://schemas.openxmlformats.org/officeDocument/2006/relationships/image" Target="../media/image3734.emf"/><Relationship Id="rId40" Type="http://schemas.openxmlformats.org/officeDocument/2006/relationships/image" Target="../media/image3737.emf"/><Relationship Id="rId5" Type="http://schemas.openxmlformats.org/officeDocument/2006/relationships/image" Target="../media/image3703.emf"/><Relationship Id="rId15" Type="http://schemas.openxmlformats.org/officeDocument/2006/relationships/image" Target="../media/image3712.emf"/><Relationship Id="rId23" Type="http://schemas.openxmlformats.org/officeDocument/2006/relationships/image" Target="../media/image3720.emf"/><Relationship Id="rId28" Type="http://schemas.openxmlformats.org/officeDocument/2006/relationships/image" Target="../media/image3725.emf"/><Relationship Id="rId36" Type="http://schemas.openxmlformats.org/officeDocument/2006/relationships/image" Target="../media/image3733.emf"/><Relationship Id="rId10" Type="http://schemas.openxmlformats.org/officeDocument/2006/relationships/image" Target="../media/image3707.emf"/><Relationship Id="rId19" Type="http://schemas.openxmlformats.org/officeDocument/2006/relationships/image" Target="../media/image3716.emf"/><Relationship Id="rId31" Type="http://schemas.openxmlformats.org/officeDocument/2006/relationships/image" Target="../media/image3728.emf"/><Relationship Id="rId4" Type="http://schemas.openxmlformats.org/officeDocument/2006/relationships/image" Target="../media/image3702.emf"/><Relationship Id="rId9" Type="http://schemas.openxmlformats.org/officeDocument/2006/relationships/image" Target="../media/image3706.emf"/><Relationship Id="rId14" Type="http://schemas.openxmlformats.org/officeDocument/2006/relationships/image" Target="../media/image3711.emf"/><Relationship Id="rId22" Type="http://schemas.openxmlformats.org/officeDocument/2006/relationships/image" Target="../media/image3719.emf"/><Relationship Id="rId27" Type="http://schemas.openxmlformats.org/officeDocument/2006/relationships/image" Target="../media/image3724.emf"/><Relationship Id="rId30" Type="http://schemas.openxmlformats.org/officeDocument/2006/relationships/image" Target="../media/image3727.emf"/><Relationship Id="rId35" Type="http://schemas.openxmlformats.org/officeDocument/2006/relationships/image" Target="../media/image3732.emf"/><Relationship Id="rId43" Type="http://schemas.openxmlformats.org/officeDocument/2006/relationships/image" Target="../media/image3740.emf"/><Relationship Id="rId8" Type="http://schemas.openxmlformats.org/officeDocument/2006/relationships/image" Target="../media/image9.emf"/><Relationship Id="rId3" Type="http://schemas.openxmlformats.org/officeDocument/2006/relationships/image" Target="../media/image3701.emf"/><Relationship Id="rId12" Type="http://schemas.openxmlformats.org/officeDocument/2006/relationships/image" Target="../media/image3709.emf"/><Relationship Id="rId17" Type="http://schemas.openxmlformats.org/officeDocument/2006/relationships/image" Target="../media/image3714.emf"/><Relationship Id="rId25" Type="http://schemas.openxmlformats.org/officeDocument/2006/relationships/image" Target="../media/image3722.emf"/><Relationship Id="rId33" Type="http://schemas.openxmlformats.org/officeDocument/2006/relationships/image" Target="../media/image3730.emf"/><Relationship Id="rId38" Type="http://schemas.openxmlformats.org/officeDocument/2006/relationships/image" Target="../media/image3735.emf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52.emf"/><Relationship Id="rId18" Type="http://schemas.openxmlformats.org/officeDocument/2006/relationships/image" Target="../media/image3757.emf"/><Relationship Id="rId26" Type="http://schemas.openxmlformats.org/officeDocument/2006/relationships/image" Target="../media/image3765.emf"/><Relationship Id="rId39" Type="http://schemas.openxmlformats.org/officeDocument/2006/relationships/image" Target="../media/image3778.emf"/><Relationship Id="rId21" Type="http://schemas.openxmlformats.org/officeDocument/2006/relationships/image" Target="../media/image3760.emf"/><Relationship Id="rId34" Type="http://schemas.openxmlformats.org/officeDocument/2006/relationships/image" Target="../media/image3773.emf"/><Relationship Id="rId42" Type="http://schemas.openxmlformats.org/officeDocument/2006/relationships/image" Target="../media/image3781.emf"/><Relationship Id="rId7" Type="http://schemas.openxmlformats.org/officeDocument/2006/relationships/image" Target="../media/image3746.emf"/><Relationship Id="rId2" Type="http://schemas.openxmlformats.org/officeDocument/2006/relationships/image" Target="../media/image3741.emf"/><Relationship Id="rId16" Type="http://schemas.openxmlformats.org/officeDocument/2006/relationships/image" Target="../media/image3755.emf"/><Relationship Id="rId20" Type="http://schemas.openxmlformats.org/officeDocument/2006/relationships/image" Target="../media/image3759.emf"/><Relationship Id="rId29" Type="http://schemas.openxmlformats.org/officeDocument/2006/relationships/image" Target="../media/image3768.emf"/><Relationship Id="rId41" Type="http://schemas.openxmlformats.org/officeDocument/2006/relationships/image" Target="../media/image378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45.emf"/><Relationship Id="rId11" Type="http://schemas.openxmlformats.org/officeDocument/2006/relationships/image" Target="../media/image3750.emf"/><Relationship Id="rId24" Type="http://schemas.openxmlformats.org/officeDocument/2006/relationships/image" Target="../media/image3763.emf"/><Relationship Id="rId32" Type="http://schemas.openxmlformats.org/officeDocument/2006/relationships/image" Target="../media/image3771.emf"/><Relationship Id="rId37" Type="http://schemas.openxmlformats.org/officeDocument/2006/relationships/image" Target="../media/image3776.emf"/><Relationship Id="rId40" Type="http://schemas.openxmlformats.org/officeDocument/2006/relationships/image" Target="../media/image3779.emf"/><Relationship Id="rId5" Type="http://schemas.openxmlformats.org/officeDocument/2006/relationships/image" Target="../media/image3744.emf"/><Relationship Id="rId15" Type="http://schemas.openxmlformats.org/officeDocument/2006/relationships/image" Target="../media/image3754.emf"/><Relationship Id="rId23" Type="http://schemas.openxmlformats.org/officeDocument/2006/relationships/image" Target="../media/image3762.emf"/><Relationship Id="rId28" Type="http://schemas.openxmlformats.org/officeDocument/2006/relationships/image" Target="../media/image3767.emf"/><Relationship Id="rId36" Type="http://schemas.openxmlformats.org/officeDocument/2006/relationships/image" Target="../media/image3775.emf"/><Relationship Id="rId10" Type="http://schemas.openxmlformats.org/officeDocument/2006/relationships/image" Target="../media/image3749.emf"/><Relationship Id="rId19" Type="http://schemas.openxmlformats.org/officeDocument/2006/relationships/image" Target="../media/image3758.emf"/><Relationship Id="rId31" Type="http://schemas.openxmlformats.org/officeDocument/2006/relationships/image" Target="../media/image3770.emf"/><Relationship Id="rId4" Type="http://schemas.openxmlformats.org/officeDocument/2006/relationships/image" Target="../media/image3743.emf"/><Relationship Id="rId9" Type="http://schemas.openxmlformats.org/officeDocument/2006/relationships/image" Target="../media/image3748.emf"/><Relationship Id="rId14" Type="http://schemas.openxmlformats.org/officeDocument/2006/relationships/image" Target="../media/image3753.emf"/><Relationship Id="rId22" Type="http://schemas.openxmlformats.org/officeDocument/2006/relationships/image" Target="../media/image3761.emf"/><Relationship Id="rId27" Type="http://schemas.openxmlformats.org/officeDocument/2006/relationships/image" Target="../media/image3766.emf"/><Relationship Id="rId30" Type="http://schemas.openxmlformats.org/officeDocument/2006/relationships/image" Target="../media/image3769.emf"/><Relationship Id="rId35" Type="http://schemas.openxmlformats.org/officeDocument/2006/relationships/image" Target="../media/image3774.emf"/><Relationship Id="rId43" Type="http://schemas.openxmlformats.org/officeDocument/2006/relationships/image" Target="../media/image3782.emf"/><Relationship Id="rId8" Type="http://schemas.openxmlformats.org/officeDocument/2006/relationships/image" Target="../media/image3747.emf"/><Relationship Id="rId3" Type="http://schemas.openxmlformats.org/officeDocument/2006/relationships/image" Target="../media/image3742.emf"/><Relationship Id="rId12" Type="http://schemas.openxmlformats.org/officeDocument/2006/relationships/image" Target="../media/image3751.emf"/><Relationship Id="rId17" Type="http://schemas.openxmlformats.org/officeDocument/2006/relationships/image" Target="../media/image3756.emf"/><Relationship Id="rId25" Type="http://schemas.openxmlformats.org/officeDocument/2006/relationships/image" Target="../media/image3764.emf"/><Relationship Id="rId33" Type="http://schemas.openxmlformats.org/officeDocument/2006/relationships/image" Target="../media/image3772.emf"/><Relationship Id="rId38" Type="http://schemas.openxmlformats.org/officeDocument/2006/relationships/image" Target="../media/image3777.emf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94.emf"/><Relationship Id="rId18" Type="http://schemas.openxmlformats.org/officeDocument/2006/relationships/image" Target="../media/image3799.emf"/><Relationship Id="rId26" Type="http://schemas.openxmlformats.org/officeDocument/2006/relationships/image" Target="../media/image3807.emf"/><Relationship Id="rId39" Type="http://schemas.openxmlformats.org/officeDocument/2006/relationships/image" Target="../media/image3820.emf"/><Relationship Id="rId21" Type="http://schemas.openxmlformats.org/officeDocument/2006/relationships/image" Target="../media/image3802.emf"/><Relationship Id="rId34" Type="http://schemas.openxmlformats.org/officeDocument/2006/relationships/image" Target="../media/image3815.emf"/><Relationship Id="rId7" Type="http://schemas.openxmlformats.org/officeDocument/2006/relationships/image" Target="../media/image3788.emf"/><Relationship Id="rId12" Type="http://schemas.openxmlformats.org/officeDocument/2006/relationships/image" Target="../media/image3793.emf"/><Relationship Id="rId17" Type="http://schemas.openxmlformats.org/officeDocument/2006/relationships/image" Target="../media/image3798.emf"/><Relationship Id="rId25" Type="http://schemas.openxmlformats.org/officeDocument/2006/relationships/image" Target="../media/image3806.emf"/><Relationship Id="rId33" Type="http://schemas.openxmlformats.org/officeDocument/2006/relationships/image" Target="../media/image3814.emf"/><Relationship Id="rId38" Type="http://schemas.openxmlformats.org/officeDocument/2006/relationships/image" Target="../media/image3819.emf"/><Relationship Id="rId2" Type="http://schemas.openxmlformats.org/officeDocument/2006/relationships/image" Target="../media/image3783.emf"/><Relationship Id="rId16" Type="http://schemas.openxmlformats.org/officeDocument/2006/relationships/image" Target="../media/image3797.emf"/><Relationship Id="rId20" Type="http://schemas.openxmlformats.org/officeDocument/2006/relationships/image" Target="../media/image3801.emf"/><Relationship Id="rId29" Type="http://schemas.openxmlformats.org/officeDocument/2006/relationships/image" Target="../media/image381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87.emf"/><Relationship Id="rId11" Type="http://schemas.openxmlformats.org/officeDocument/2006/relationships/image" Target="../media/image3792.emf"/><Relationship Id="rId24" Type="http://schemas.openxmlformats.org/officeDocument/2006/relationships/image" Target="../media/image3805.emf"/><Relationship Id="rId32" Type="http://schemas.openxmlformats.org/officeDocument/2006/relationships/image" Target="../media/image3813.emf"/><Relationship Id="rId37" Type="http://schemas.openxmlformats.org/officeDocument/2006/relationships/image" Target="../media/image3818.emf"/><Relationship Id="rId5" Type="http://schemas.openxmlformats.org/officeDocument/2006/relationships/image" Target="../media/image3786.emf"/><Relationship Id="rId15" Type="http://schemas.openxmlformats.org/officeDocument/2006/relationships/image" Target="../media/image3796.emf"/><Relationship Id="rId23" Type="http://schemas.openxmlformats.org/officeDocument/2006/relationships/image" Target="../media/image3804.emf"/><Relationship Id="rId28" Type="http://schemas.openxmlformats.org/officeDocument/2006/relationships/image" Target="../media/image3809.emf"/><Relationship Id="rId36" Type="http://schemas.openxmlformats.org/officeDocument/2006/relationships/image" Target="../media/image3817.emf"/><Relationship Id="rId10" Type="http://schemas.openxmlformats.org/officeDocument/2006/relationships/image" Target="../media/image3791.emf"/><Relationship Id="rId19" Type="http://schemas.openxmlformats.org/officeDocument/2006/relationships/image" Target="../media/image3800.emf"/><Relationship Id="rId31" Type="http://schemas.openxmlformats.org/officeDocument/2006/relationships/image" Target="../media/image3812.emf"/><Relationship Id="rId4" Type="http://schemas.openxmlformats.org/officeDocument/2006/relationships/image" Target="../media/image3785.emf"/><Relationship Id="rId9" Type="http://schemas.openxmlformats.org/officeDocument/2006/relationships/image" Target="../media/image3790.emf"/><Relationship Id="rId14" Type="http://schemas.openxmlformats.org/officeDocument/2006/relationships/image" Target="../media/image3795.emf"/><Relationship Id="rId22" Type="http://schemas.openxmlformats.org/officeDocument/2006/relationships/image" Target="../media/image3803.emf"/><Relationship Id="rId27" Type="http://schemas.openxmlformats.org/officeDocument/2006/relationships/image" Target="../media/image3808.emf"/><Relationship Id="rId30" Type="http://schemas.openxmlformats.org/officeDocument/2006/relationships/image" Target="../media/image3811.emf"/><Relationship Id="rId35" Type="http://schemas.openxmlformats.org/officeDocument/2006/relationships/image" Target="../media/image3816.emf"/><Relationship Id="rId8" Type="http://schemas.openxmlformats.org/officeDocument/2006/relationships/image" Target="../media/image3789.emf"/><Relationship Id="rId3" Type="http://schemas.openxmlformats.org/officeDocument/2006/relationships/image" Target="../media/image378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emf"/><Relationship Id="rId13" Type="http://schemas.openxmlformats.org/officeDocument/2006/relationships/image" Target="../media/image345.emf"/><Relationship Id="rId18" Type="http://schemas.openxmlformats.org/officeDocument/2006/relationships/image" Target="../media/image350.emf"/><Relationship Id="rId26" Type="http://schemas.openxmlformats.org/officeDocument/2006/relationships/image" Target="../media/image358.emf"/><Relationship Id="rId3" Type="http://schemas.openxmlformats.org/officeDocument/2006/relationships/image" Target="../media/image335.emf"/><Relationship Id="rId21" Type="http://schemas.openxmlformats.org/officeDocument/2006/relationships/image" Target="../media/image353.emf"/><Relationship Id="rId7" Type="http://schemas.openxmlformats.org/officeDocument/2006/relationships/image" Target="../media/image339.emf"/><Relationship Id="rId12" Type="http://schemas.openxmlformats.org/officeDocument/2006/relationships/image" Target="../media/image344.emf"/><Relationship Id="rId17" Type="http://schemas.openxmlformats.org/officeDocument/2006/relationships/image" Target="../media/image349.emf"/><Relationship Id="rId25" Type="http://schemas.openxmlformats.org/officeDocument/2006/relationships/image" Target="../media/image357.emf"/><Relationship Id="rId2" Type="http://schemas.openxmlformats.org/officeDocument/2006/relationships/image" Target="../media/image334.emf"/><Relationship Id="rId16" Type="http://schemas.openxmlformats.org/officeDocument/2006/relationships/image" Target="../media/image348.emf"/><Relationship Id="rId20" Type="http://schemas.openxmlformats.org/officeDocument/2006/relationships/image" Target="../media/image35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8.emf"/><Relationship Id="rId11" Type="http://schemas.openxmlformats.org/officeDocument/2006/relationships/image" Target="../media/image343.emf"/><Relationship Id="rId24" Type="http://schemas.openxmlformats.org/officeDocument/2006/relationships/image" Target="../media/image356.emf"/><Relationship Id="rId5" Type="http://schemas.openxmlformats.org/officeDocument/2006/relationships/image" Target="../media/image337.emf"/><Relationship Id="rId15" Type="http://schemas.openxmlformats.org/officeDocument/2006/relationships/image" Target="../media/image347.emf"/><Relationship Id="rId23" Type="http://schemas.openxmlformats.org/officeDocument/2006/relationships/image" Target="../media/image355.emf"/><Relationship Id="rId10" Type="http://schemas.openxmlformats.org/officeDocument/2006/relationships/image" Target="../media/image342.emf"/><Relationship Id="rId19" Type="http://schemas.openxmlformats.org/officeDocument/2006/relationships/image" Target="../media/image351.emf"/><Relationship Id="rId4" Type="http://schemas.openxmlformats.org/officeDocument/2006/relationships/image" Target="../media/image336.emf"/><Relationship Id="rId9" Type="http://schemas.openxmlformats.org/officeDocument/2006/relationships/image" Target="../media/image341.emf"/><Relationship Id="rId14" Type="http://schemas.openxmlformats.org/officeDocument/2006/relationships/image" Target="../media/image346.emf"/><Relationship Id="rId22" Type="http://schemas.openxmlformats.org/officeDocument/2006/relationships/image" Target="../media/image354.emf"/><Relationship Id="rId27" Type="http://schemas.openxmlformats.org/officeDocument/2006/relationships/image" Target="../media/image359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0.emf"/><Relationship Id="rId18" Type="http://schemas.openxmlformats.org/officeDocument/2006/relationships/image" Target="../media/image375.emf"/><Relationship Id="rId26" Type="http://schemas.openxmlformats.org/officeDocument/2006/relationships/image" Target="../media/image383.emf"/><Relationship Id="rId39" Type="http://schemas.openxmlformats.org/officeDocument/2006/relationships/image" Target="../media/image396.emf"/><Relationship Id="rId21" Type="http://schemas.openxmlformats.org/officeDocument/2006/relationships/image" Target="../media/image378.emf"/><Relationship Id="rId34" Type="http://schemas.openxmlformats.org/officeDocument/2006/relationships/image" Target="../media/image391.emf"/><Relationship Id="rId42" Type="http://schemas.openxmlformats.org/officeDocument/2006/relationships/image" Target="../media/image399.emf"/><Relationship Id="rId7" Type="http://schemas.openxmlformats.org/officeDocument/2006/relationships/image" Target="../media/image364.emf"/><Relationship Id="rId2" Type="http://schemas.openxmlformats.org/officeDocument/2006/relationships/image" Target="../media/image27.emf"/><Relationship Id="rId16" Type="http://schemas.openxmlformats.org/officeDocument/2006/relationships/image" Target="../media/image373.emf"/><Relationship Id="rId20" Type="http://schemas.openxmlformats.org/officeDocument/2006/relationships/image" Target="../media/image377.emf"/><Relationship Id="rId29" Type="http://schemas.openxmlformats.org/officeDocument/2006/relationships/image" Target="../media/image386.emf"/><Relationship Id="rId41" Type="http://schemas.openxmlformats.org/officeDocument/2006/relationships/image" Target="../media/image39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3.emf"/><Relationship Id="rId11" Type="http://schemas.openxmlformats.org/officeDocument/2006/relationships/image" Target="../media/image368.emf"/><Relationship Id="rId24" Type="http://schemas.openxmlformats.org/officeDocument/2006/relationships/image" Target="../media/image381.emf"/><Relationship Id="rId32" Type="http://schemas.openxmlformats.org/officeDocument/2006/relationships/image" Target="../media/image389.emf"/><Relationship Id="rId37" Type="http://schemas.openxmlformats.org/officeDocument/2006/relationships/image" Target="../media/image394.emf"/><Relationship Id="rId40" Type="http://schemas.openxmlformats.org/officeDocument/2006/relationships/image" Target="../media/image397.emf"/><Relationship Id="rId5" Type="http://schemas.openxmlformats.org/officeDocument/2006/relationships/image" Target="../media/image362.emf"/><Relationship Id="rId15" Type="http://schemas.openxmlformats.org/officeDocument/2006/relationships/image" Target="../media/image372.emf"/><Relationship Id="rId23" Type="http://schemas.openxmlformats.org/officeDocument/2006/relationships/image" Target="../media/image380.emf"/><Relationship Id="rId28" Type="http://schemas.openxmlformats.org/officeDocument/2006/relationships/image" Target="../media/image385.emf"/><Relationship Id="rId36" Type="http://schemas.openxmlformats.org/officeDocument/2006/relationships/image" Target="../media/image393.emf"/><Relationship Id="rId10" Type="http://schemas.openxmlformats.org/officeDocument/2006/relationships/image" Target="../media/image367.emf"/><Relationship Id="rId19" Type="http://schemas.openxmlformats.org/officeDocument/2006/relationships/image" Target="../media/image376.emf"/><Relationship Id="rId31" Type="http://schemas.openxmlformats.org/officeDocument/2006/relationships/image" Target="../media/image388.emf"/><Relationship Id="rId4" Type="http://schemas.openxmlformats.org/officeDocument/2006/relationships/image" Target="../media/image361.emf"/><Relationship Id="rId9" Type="http://schemas.openxmlformats.org/officeDocument/2006/relationships/image" Target="../media/image366.emf"/><Relationship Id="rId14" Type="http://schemas.openxmlformats.org/officeDocument/2006/relationships/image" Target="../media/image371.emf"/><Relationship Id="rId22" Type="http://schemas.openxmlformats.org/officeDocument/2006/relationships/image" Target="../media/image379.emf"/><Relationship Id="rId27" Type="http://schemas.openxmlformats.org/officeDocument/2006/relationships/image" Target="../media/image384.emf"/><Relationship Id="rId30" Type="http://schemas.openxmlformats.org/officeDocument/2006/relationships/image" Target="../media/image387.emf"/><Relationship Id="rId35" Type="http://schemas.openxmlformats.org/officeDocument/2006/relationships/image" Target="../media/image392.emf"/><Relationship Id="rId43" Type="http://schemas.openxmlformats.org/officeDocument/2006/relationships/image" Target="../media/image400.emf"/><Relationship Id="rId8" Type="http://schemas.openxmlformats.org/officeDocument/2006/relationships/image" Target="../media/image365.emf"/><Relationship Id="rId3" Type="http://schemas.openxmlformats.org/officeDocument/2006/relationships/image" Target="../media/image360.emf"/><Relationship Id="rId12" Type="http://schemas.openxmlformats.org/officeDocument/2006/relationships/image" Target="../media/image369.emf"/><Relationship Id="rId17" Type="http://schemas.openxmlformats.org/officeDocument/2006/relationships/image" Target="../media/image374.emf"/><Relationship Id="rId25" Type="http://schemas.openxmlformats.org/officeDocument/2006/relationships/image" Target="../media/image382.emf"/><Relationship Id="rId33" Type="http://schemas.openxmlformats.org/officeDocument/2006/relationships/image" Target="../media/image390.emf"/><Relationship Id="rId38" Type="http://schemas.openxmlformats.org/officeDocument/2006/relationships/image" Target="../media/image39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emf"/><Relationship Id="rId2" Type="http://schemas.openxmlformats.org/officeDocument/2006/relationships/image" Target="../media/image40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4.emf"/><Relationship Id="rId4" Type="http://schemas.openxmlformats.org/officeDocument/2006/relationships/image" Target="../media/image40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emf"/><Relationship Id="rId13" Type="http://schemas.openxmlformats.org/officeDocument/2006/relationships/image" Target="../media/image415.emf"/><Relationship Id="rId18" Type="http://schemas.openxmlformats.org/officeDocument/2006/relationships/image" Target="../media/image420.emf"/><Relationship Id="rId3" Type="http://schemas.openxmlformats.org/officeDocument/2006/relationships/image" Target="../media/image406.emf"/><Relationship Id="rId21" Type="http://schemas.openxmlformats.org/officeDocument/2006/relationships/image" Target="../media/image423.emf"/><Relationship Id="rId7" Type="http://schemas.openxmlformats.org/officeDocument/2006/relationships/image" Target="../media/image410.emf"/><Relationship Id="rId12" Type="http://schemas.openxmlformats.org/officeDocument/2006/relationships/image" Target="../media/image414.emf"/><Relationship Id="rId17" Type="http://schemas.openxmlformats.org/officeDocument/2006/relationships/image" Target="../media/image419.emf"/><Relationship Id="rId2" Type="http://schemas.openxmlformats.org/officeDocument/2006/relationships/image" Target="../media/image405.emf"/><Relationship Id="rId16" Type="http://schemas.openxmlformats.org/officeDocument/2006/relationships/image" Target="../media/image418.emf"/><Relationship Id="rId20" Type="http://schemas.openxmlformats.org/officeDocument/2006/relationships/image" Target="../media/image42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9.emf"/><Relationship Id="rId11" Type="http://schemas.openxmlformats.org/officeDocument/2006/relationships/image" Target="../media/image413.emf"/><Relationship Id="rId5" Type="http://schemas.openxmlformats.org/officeDocument/2006/relationships/image" Target="../media/image408.emf"/><Relationship Id="rId15" Type="http://schemas.openxmlformats.org/officeDocument/2006/relationships/image" Target="../media/image417.emf"/><Relationship Id="rId23" Type="http://schemas.openxmlformats.org/officeDocument/2006/relationships/image" Target="../media/image425.emf"/><Relationship Id="rId10" Type="http://schemas.openxmlformats.org/officeDocument/2006/relationships/image" Target="../media/image412.emf"/><Relationship Id="rId19" Type="http://schemas.openxmlformats.org/officeDocument/2006/relationships/image" Target="../media/image421.emf"/><Relationship Id="rId4" Type="http://schemas.openxmlformats.org/officeDocument/2006/relationships/image" Target="../media/image407.emf"/><Relationship Id="rId9" Type="http://schemas.openxmlformats.org/officeDocument/2006/relationships/image" Target="../media/image25.emf"/><Relationship Id="rId14" Type="http://schemas.openxmlformats.org/officeDocument/2006/relationships/image" Target="../media/image416.emf"/><Relationship Id="rId22" Type="http://schemas.openxmlformats.org/officeDocument/2006/relationships/image" Target="../media/image424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emf"/><Relationship Id="rId18" Type="http://schemas.openxmlformats.org/officeDocument/2006/relationships/image" Target="../media/image442.emf"/><Relationship Id="rId26" Type="http://schemas.openxmlformats.org/officeDocument/2006/relationships/image" Target="../media/image450.emf"/><Relationship Id="rId39" Type="http://schemas.openxmlformats.org/officeDocument/2006/relationships/image" Target="../media/image463.emf"/><Relationship Id="rId21" Type="http://schemas.openxmlformats.org/officeDocument/2006/relationships/image" Target="../media/image445.emf"/><Relationship Id="rId34" Type="http://schemas.openxmlformats.org/officeDocument/2006/relationships/image" Target="../media/image458.emf"/><Relationship Id="rId42" Type="http://schemas.openxmlformats.org/officeDocument/2006/relationships/image" Target="../media/image466.emf"/><Relationship Id="rId7" Type="http://schemas.openxmlformats.org/officeDocument/2006/relationships/image" Target="../media/image431.emf"/><Relationship Id="rId2" Type="http://schemas.openxmlformats.org/officeDocument/2006/relationships/image" Target="../media/image426.emf"/><Relationship Id="rId16" Type="http://schemas.openxmlformats.org/officeDocument/2006/relationships/image" Target="../media/image440.emf"/><Relationship Id="rId20" Type="http://schemas.openxmlformats.org/officeDocument/2006/relationships/image" Target="../media/image444.emf"/><Relationship Id="rId29" Type="http://schemas.openxmlformats.org/officeDocument/2006/relationships/image" Target="../media/image453.emf"/><Relationship Id="rId41" Type="http://schemas.openxmlformats.org/officeDocument/2006/relationships/image" Target="../media/image46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0.emf"/><Relationship Id="rId11" Type="http://schemas.openxmlformats.org/officeDocument/2006/relationships/image" Target="../media/image435.emf"/><Relationship Id="rId24" Type="http://schemas.openxmlformats.org/officeDocument/2006/relationships/image" Target="../media/image448.emf"/><Relationship Id="rId32" Type="http://schemas.openxmlformats.org/officeDocument/2006/relationships/image" Target="../media/image456.emf"/><Relationship Id="rId37" Type="http://schemas.openxmlformats.org/officeDocument/2006/relationships/image" Target="../media/image461.emf"/><Relationship Id="rId40" Type="http://schemas.openxmlformats.org/officeDocument/2006/relationships/image" Target="../media/image464.emf"/><Relationship Id="rId5" Type="http://schemas.openxmlformats.org/officeDocument/2006/relationships/image" Target="../media/image429.emf"/><Relationship Id="rId15" Type="http://schemas.openxmlformats.org/officeDocument/2006/relationships/image" Target="../media/image439.emf"/><Relationship Id="rId23" Type="http://schemas.openxmlformats.org/officeDocument/2006/relationships/image" Target="../media/image447.emf"/><Relationship Id="rId28" Type="http://schemas.openxmlformats.org/officeDocument/2006/relationships/image" Target="../media/image452.emf"/><Relationship Id="rId36" Type="http://schemas.openxmlformats.org/officeDocument/2006/relationships/image" Target="../media/image460.emf"/><Relationship Id="rId10" Type="http://schemas.openxmlformats.org/officeDocument/2006/relationships/image" Target="../media/image434.emf"/><Relationship Id="rId19" Type="http://schemas.openxmlformats.org/officeDocument/2006/relationships/image" Target="../media/image443.emf"/><Relationship Id="rId31" Type="http://schemas.openxmlformats.org/officeDocument/2006/relationships/image" Target="../media/image455.emf"/><Relationship Id="rId4" Type="http://schemas.openxmlformats.org/officeDocument/2006/relationships/image" Target="../media/image428.emf"/><Relationship Id="rId9" Type="http://schemas.openxmlformats.org/officeDocument/2006/relationships/image" Target="../media/image433.emf"/><Relationship Id="rId14" Type="http://schemas.openxmlformats.org/officeDocument/2006/relationships/image" Target="../media/image438.emf"/><Relationship Id="rId22" Type="http://schemas.openxmlformats.org/officeDocument/2006/relationships/image" Target="../media/image446.emf"/><Relationship Id="rId27" Type="http://schemas.openxmlformats.org/officeDocument/2006/relationships/image" Target="../media/image451.emf"/><Relationship Id="rId30" Type="http://schemas.openxmlformats.org/officeDocument/2006/relationships/image" Target="../media/image454.emf"/><Relationship Id="rId35" Type="http://schemas.openxmlformats.org/officeDocument/2006/relationships/image" Target="../media/image459.emf"/><Relationship Id="rId43" Type="http://schemas.openxmlformats.org/officeDocument/2006/relationships/image" Target="../media/image467.emf"/><Relationship Id="rId8" Type="http://schemas.openxmlformats.org/officeDocument/2006/relationships/image" Target="../media/image432.emf"/><Relationship Id="rId3" Type="http://schemas.openxmlformats.org/officeDocument/2006/relationships/image" Target="../media/image427.emf"/><Relationship Id="rId12" Type="http://schemas.openxmlformats.org/officeDocument/2006/relationships/image" Target="../media/image436.emf"/><Relationship Id="rId17" Type="http://schemas.openxmlformats.org/officeDocument/2006/relationships/image" Target="../media/image441.emf"/><Relationship Id="rId25" Type="http://schemas.openxmlformats.org/officeDocument/2006/relationships/image" Target="../media/image449.emf"/><Relationship Id="rId33" Type="http://schemas.openxmlformats.org/officeDocument/2006/relationships/image" Target="../media/image457.emf"/><Relationship Id="rId38" Type="http://schemas.openxmlformats.org/officeDocument/2006/relationships/image" Target="../media/image462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9.emf"/><Relationship Id="rId18" Type="http://schemas.openxmlformats.org/officeDocument/2006/relationships/image" Target="../media/image484.emf"/><Relationship Id="rId26" Type="http://schemas.openxmlformats.org/officeDocument/2006/relationships/image" Target="../media/image492.emf"/><Relationship Id="rId39" Type="http://schemas.openxmlformats.org/officeDocument/2006/relationships/image" Target="../media/image505.emf"/><Relationship Id="rId21" Type="http://schemas.openxmlformats.org/officeDocument/2006/relationships/image" Target="../media/image487.emf"/><Relationship Id="rId34" Type="http://schemas.openxmlformats.org/officeDocument/2006/relationships/image" Target="../media/image500.emf"/><Relationship Id="rId42" Type="http://schemas.openxmlformats.org/officeDocument/2006/relationships/image" Target="../media/image508.emf"/><Relationship Id="rId7" Type="http://schemas.openxmlformats.org/officeDocument/2006/relationships/image" Target="../media/image473.emf"/><Relationship Id="rId2" Type="http://schemas.openxmlformats.org/officeDocument/2006/relationships/image" Target="../media/image468.emf"/><Relationship Id="rId16" Type="http://schemas.openxmlformats.org/officeDocument/2006/relationships/image" Target="../media/image482.emf"/><Relationship Id="rId20" Type="http://schemas.openxmlformats.org/officeDocument/2006/relationships/image" Target="../media/image486.emf"/><Relationship Id="rId29" Type="http://schemas.openxmlformats.org/officeDocument/2006/relationships/image" Target="../media/image495.emf"/><Relationship Id="rId41" Type="http://schemas.openxmlformats.org/officeDocument/2006/relationships/image" Target="../media/image50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2.emf"/><Relationship Id="rId11" Type="http://schemas.openxmlformats.org/officeDocument/2006/relationships/image" Target="../media/image477.emf"/><Relationship Id="rId24" Type="http://schemas.openxmlformats.org/officeDocument/2006/relationships/image" Target="../media/image490.emf"/><Relationship Id="rId32" Type="http://schemas.openxmlformats.org/officeDocument/2006/relationships/image" Target="../media/image498.emf"/><Relationship Id="rId37" Type="http://schemas.openxmlformats.org/officeDocument/2006/relationships/image" Target="../media/image503.emf"/><Relationship Id="rId40" Type="http://schemas.openxmlformats.org/officeDocument/2006/relationships/image" Target="../media/image506.emf"/><Relationship Id="rId5" Type="http://schemas.openxmlformats.org/officeDocument/2006/relationships/image" Target="../media/image471.emf"/><Relationship Id="rId15" Type="http://schemas.openxmlformats.org/officeDocument/2006/relationships/image" Target="../media/image481.emf"/><Relationship Id="rId23" Type="http://schemas.openxmlformats.org/officeDocument/2006/relationships/image" Target="../media/image489.emf"/><Relationship Id="rId28" Type="http://schemas.openxmlformats.org/officeDocument/2006/relationships/image" Target="../media/image494.emf"/><Relationship Id="rId36" Type="http://schemas.openxmlformats.org/officeDocument/2006/relationships/image" Target="../media/image502.emf"/><Relationship Id="rId10" Type="http://schemas.openxmlformats.org/officeDocument/2006/relationships/image" Target="../media/image476.emf"/><Relationship Id="rId19" Type="http://schemas.openxmlformats.org/officeDocument/2006/relationships/image" Target="../media/image485.emf"/><Relationship Id="rId31" Type="http://schemas.openxmlformats.org/officeDocument/2006/relationships/image" Target="../media/image497.emf"/><Relationship Id="rId4" Type="http://schemas.openxmlformats.org/officeDocument/2006/relationships/image" Target="../media/image470.emf"/><Relationship Id="rId9" Type="http://schemas.openxmlformats.org/officeDocument/2006/relationships/image" Target="../media/image475.emf"/><Relationship Id="rId14" Type="http://schemas.openxmlformats.org/officeDocument/2006/relationships/image" Target="../media/image480.emf"/><Relationship Id="rId22" Type="http://schemas.openxmlformats.org/officeDocument/2006/relationships/image" Target="../media/image488.emf"/><Relationship Id="rId27" Type="http://schemas.openxmlformats.org/officeDocument/2006/relationships/image" Target="../media/image493.emf"/><Relationship Id="rId30" Type="http://schemas.openxmlformats.org/officeDocument/2006/relationships/image" Target="../media/image496.emf"/><Relationship Id="rId35" Type="http://schemas.openxmlformats.org/officeDocument/2006/relationships/image" Target="../media/image501.emf"/><Relationship Id="rId43" Type="http://schemas.openxmlformats.org/officeDocument/2006/relationships/image" Target="../media/image509.emf"/><Relationship Id="rId8" Type="http://schemas.openxmlformats.org/officeDocument/2006/relationships/image" Target="../media/image474.emf"/><Relationship Id="rId3" Type="http://schemas.openxmlformats.org/officeDocument/2006/relationships/image" Target="../media/image469.emf"/><Relationship Id="rId12" Type="http://schemas.openxmlformats.org/officeDocument/2006/relationships/image" Target="../media/image478.emf"/><Relationship Id="rId17" Type="http://schemas.openxmlformats.org/officeDocument/2006/relationships/image" Target="../media/image483.emf"/><Relationship Id="rId25" Type="http://schemas.openxmlformats.org/officeDocument/2006/relationships/image" Target="../media/image491.emf"/><Relationship Id="rId33" Type="http://schemas.openxmlformats.org/officeDocument/2006/relationships/image" Target="../media/image499.emf"/><Relationship Id="rId38" Type="http://schemas.openxmlformats.org/officeDocument/2006/relationships/image" Target="../media/image504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1.emf"/><Relationship Id="rId18" Type="http://schemas.openxmlformats.org/officeDocument/2006/relationships/image" Target="../media/image526.emf"/><Relationship Id="rId26" Type="http://schemas.openxmlformats.org/officeDocument/2006/relationships/image" Target="../media/image534.emf"/><Relationship Id="rId39" Type="http://schemas.openxmlformats.org/officeDocument/2006/relationships/image" Target="../media/image547.emf"/><Relationship Id="rId21" Type="http://schemas.openxmlformats.org/officeDocument/2006/relationships/image" Target="../media/image529.emf"/><Relationship Id="rId34" Type="http://schemas.openxmlformats.org/officeDocument/2006/relationships/image" Target="../media/image542.emf"/><Relationship Id="rId42" Type="http://schemas.openxmlformats.org/officeDocument/2006/relationships/image" Target="../media/image550.emf"/><Relationship Id="rId7" Type="http://schemas.openxmlformats.org/officeDocument/2006/relationships/image" Target="../media/image515.emf"/><Relationship Id="rId2" Type="http://schemas.openxmlformats.org/officeDocument/2006/relationships/image" Target="../media/image510.emf"/><Relationship Id="rId16" Type="http://schemas.openxmlformats.org/officeDocument/2006/relationships/image" Target="../media/image524.emf"/><Relationship Id="rId20" Type="http://schemas.openxmlformats.org/officeDocument/2006/relationships/image" Target="../media/image528.emf"/><Relationship Id="rId29" Type="http://schemas.openxmlformats.org/officeDocument/2006/relationships/image" Target="../media/image537.emf"/><Relationship Id="rId41" Type="http://schemas.openxmlformats.org/officeDocument/2006/relationships/image" Target="../media/image54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4.emf"/><Relationship Id="rId11" Type="http://schemas.openxmlformats.org/officeDocument/2006/relationships/image" Target="../media/image519.emf"/><Relationship Id="rId24" Type="http://schemas.openxmlformats.org/officeDocument/2006/relationships/image" Target="../media/image532.emf"/><Relationship Id="rId32" Type="http://schemas.openxmlformats.org/officeDocument/2006/relationships/image" Target="../media/image540.emf"/><Relationship Id="rId37" Type="http://schemas.openxmlformats.org/officeDocument/2006/relationships/image" Target="../media/image545.emf"/><Relationship Id="rId40" Type="http://schemas.openxmlformats.org/officeDocument/2006/relationships/image" Target="../media/image548.emf"/><Relationship Id="rId5" Type="http://schemas.openxmlformats.org/officeDocument/2006/relationships/image" Target="../media/image513.emf"/><Relationship Id="rId15" Type="http://schemas.openxmlformats.org/officeDocument/2006/relationships/image" Target="../media/image523.emf"/><Relationship Id="rId23" Type="http://schemas.openxmlformats.org/officeDocument/2006/relationships/image" Target="../media/image531.emf"/><Relationship Id="rId28" Type="http://schemas.openxmlformats.org/officeDocument/2006/relationships/image" Target="../media/image536.emf"/><Relationship Id="rId36" Type="http://schemas.openxmlformats.org/officeDocument/2006/relationships/image" Target="../media/image544.emf"/><Relationship Id="rId10" Type="http://schemas.openxmlformats.org/officeDocument/2006/relationships/image" Target="../media/image518.emf"/><Relationship Id="rId19" Type="http://schemas.openxmlformats.org/officeDocument/2006/relationships/image" Target="../media/image527.emf"/><Relationship Id="rId31" Type="http://schemas.openxmlformats.org/officeDocument/2006/relationships/image" Target="../media/image539.emf"/><Relationship Id="rId4" Type="http://schemas.openxmlformats.org/officeDocument/2006/relationships/image" Target="../media/image512.emf"/><Relationship Id="rId9" Type="http://schemas.openxmlformats.org/officeDocument/2006/relationships/image" Target="../media/image517.emf"/><Relationship Id="rId14" Type="http://schemas.openxmlformats.org/officeDocument/2006/relationships/image" Target="../media/image522.emf"/><Relationship Id="rId22" Type="http://schemas.openxmlformats.org/officeDocument/2006/relationships/image" Target="../media/image530.emf"/><Relationship Id="rId27" Type="http://schemas.openxmlformats.org/officeDocument/2006/relationships/image" Target="../media/image535.emf"/><Relationship Id="rId30" Type="http://schemas.openxmlformats.org/officeDocument/2006/relationships/image" Target="../media/image538.emf"/><Relationship Id="rId35" Type="http://schemas.openxmlformats.org/officeDocument/2006/relationships/image" Target="../media/image543.emf"/><Relationship Id="rId43" Type="http://schemas.openxmlformats.org/officeDocument/2006/relationships/image" Target="../media/image551.emf"/><Relationship Id="rId8" Type="http://schemas.openxmlformats.org/officeDocument/2006/relationships/image" Target="../media/image516.emf"/><Relationship Id="rId3" Type="http://schemas.openxmlformats.org/officeDocument/2006/relationships/image" Target="../media/image511.emf"/><Relationship Id="rId12" Type="http://schemas.openxmlformats.org/officeDocument/2006/relationships/image" Target="../media/image520.emf"/><Relationship Id="rId17" Type="http://schemas.openxmlformats.org/officeDocument/2006/relationships/image" Target="../media/image525.emf"/><Relationship Id="rId25" Type="http://schemas.openxmlformats.org/officeDocument/2006/relationships/image" Target="../media/image533.emf"/><Relationship Id="rId33" Type="http://schemas.openxmlformats.org/officeDocument/2006/relationships/image" Target="../media/image541.emf"/><Relationship Id="rId38" Type="http://schemas.openxmlformats.org/officeDocument/2006/relationships/image" Target="../media/image546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3.emf"/><Relationship Id="rId18" Type="http://schemas.openxmlformats.org/officeDocument/2006/relationships/image" Target="../media/image568.emf"/><Relationship Id="rId26" Type="http://schemas.openxmlformats.org/officeDocument/2006/relationships/image" Target="../media/image576.emf"/><Relationship Id="rId39" Type="http://schemas.openxmlformats.org/officeDocument/2006/relationships/image" Target="../media/image589.emf"/><Relationship Id="rId21" Type="http://schemas.openxmlformats.org/officeDocument/2006/relationships/image" Target="../media/image571.emf"/><Relationship Id="rId34" Type="http://schemas.openxmlformats.org/officeDocument/2006/relationships/image" Target="../media/image584.emf"/><Relationship Id="rId42" Type="http://schemas.openxmlformats.org/officeDocument/2006/relationships/image" Target="../media/image592.emf"/><Relationship Id="rId7" Type="http://schemas.openxmlformats.org/officeDocument/2006/relationships/image" Target="../media/image557.emf"/><Relationship Id="rId2" Type="http://schemas.openxmlformats.org/officeDocument/2006/relationships/image" Target="../media/image552.emf"/><Relationship Id="rId16" Type="http://schemas.openxmlformats.org/officeDocument/2006/relationships/image" Target="../media/image566.emf"/><Relationship Id="rId20" Type="http://schemas.openxmlformats.org/officeDocument/2006/relationships/image" Target="../media/image570.emf"/><Relationship Id="rId29" Type="http://schemas.openxmlformats.org/officeDocument/2006/relationships/image" Target="../media/image579.emf"/><Relationship Id="rId41" Type="http://schemas.openxmlformats.org/officeDocument/2006/relationships/image" Target="../media/image59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6.emf"/><Relationship Id="rId11" Type="http://schemas.openxmlformats.org/officeDocument/2006/relationships/image" Target="../media/image561.emf"/><Relationship Id="rId24" Type="http://schemas.openxmlformats.org/officeDocument/2006/relationships/image" Target="../media/image574.emf"/><Relationship Id="rId32" Type="http://schemas.openxmlformats.org/officeDocument/2006/relationships/image" Target="../media/image582.emf"/><Relationship Id="rId37" Type="http://schemas.openxmlformats.org/officeDocument/2006/relationships/image" Target="../media/image587.emf"/><Relationship Id="rId40" Type="http://schemas.openxmlformats.org/officeDocument/2006/relationships/image" Target="../media/image590.emf"/><Relationship Id="rId5" Type="http://schemas.openxmlformats.org/officeDocument/2006/relationships/image" Target="../media/image555.emf"/><Relationship Id="rId15" Type="http://schemas.openxmlformats.org/officeDocument/2006/relationships/image" Target="../media/image565.emf"/><Relationship Id="rId23" Type="http://schemas.openxmlformats.org/officeDocument/2006/relationships/image" Target="../media/image573.emf"/><Relationship Id="rId28" Type="http://schemas.openxmlformats.org/officeDocument/2006/relationships/image" Target="../media/image578.emf"/><Relationship Id="rId36" Type="http://schemas.openxmlformats.org/officeDocument/2006/relationships/image" Target="../media/image586.emf"/><Relationship Id="rId10" Type="http://schemas.openxmlformats.org/officeDocument/2006/relationships/image" Target="../media/image560.emf"/><Relationship Id="rId19" Type="http://schemas.openxmlformats.org/officeDocument/2006/relationships/image" Target="../media/image569.emf"/><Relationship Id="rId31" Type="http://schemas.openxmlformats.org/officeDocument/2006/relationships/image" Target="../media/image581.emf"/><Relationship Id="rId4" Type="http://schemas.openxmlformats.org/officeDocument/2006/relationships/image" Target="../media/image554.emf"/><Relationship Id="rId9" Type="http://schemas.openxmlformats.org/officeDocument/2006/relationships/image" Target="../media/image559.emf"/><Relationship Id="rId14" Type="http://schemas.openxmlformats.org/officeDocument/2006/relationships/image" Target="../media/image564.emf"/><Relationship Id="rId22" Type="http://schemas.openxmlformats.org/officeDocument/2006/relationships/image" Target="../media/image572.emf"/><Relationship Id="rId27" Type="http://schemas.openxmlformats.org/officeDocument/2006/relationships/image" Target="../media/image577.emf"/><Relationship Id="rId30" Type="http://schemas.openxmlformats.org/officeDocument/2006/relationships/image" Target="../media/image580.emf"/><Relationship Id="rId35" Type="http://schemas.openxmlformats.org/officeDocument/2006/relationships/image" Target="../media/image585.emf"/><Relationship Id="rId43" Type="http://schemas.openxmlformats.org/officeDocument/2006/relationships/image" Target="../media/image593.emf"/><Relationship Id="rId8" Type="http://schemas.openxmlformats.org/officeDocument/2006/relationships/image" Target="../media/image558.emf"/><Relationship Id="rId3" Type="http://schemas.openxmlformats.org/officeDocument/2006/relationships/image" Target="../media/image553.emf"/><Relationship Id="rId12" Type="http://schemas.openxmlformats.org/officeDocument/2006/relationships/image" Target="../media/image562.emf"/><Relationship Id="rId17" Type="http://schemas.openxmlformats.org/officeDocument/2006/relationships/image" Target="../media/image567.emf"/><Relationship Id="rId25" Type="http://schemas.openxmlformats.org/officeDocument/2006/relationships/image" Target="../media/image575.emf"/><Relationship Id="rId33" Type="http://schemas.openxmlformats.org/officeDocument/2006/relationships/image" Target="../media/image583.emf"/><Relationship Id="rId38" Type="http://schemas.openxmlformats.org/officeDocument/2006/relationships/image" Target="../media/image588.e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4.emf"/><Relationship Id="rId18" Type="http://schemas.openxmlformats.org/officeDocument/2006/relationships/image" Target="../media/image609.emf"/><Relationship Id="rId26" Type="http://schemas.openxmlformats.org/officeDocument/2006/relationships/image" Target="../media/image617.emf"/><Relationship Id="rId39" Type="http://schemas.openxmlformats.org/officeDocument/2006/relationships/image" Target="../media/image630.emf"/><Relationship Id="rId21" Type="http://schemas.openxmlformats.org/officeDocument/2006/relationships/image" Target="../media/image612.emf"/><Relationship Id="rId34" Type="http://schemas.openxmlformats.org/officeDocument/2006/relationships/image" Target="../media/image625.emf"/><Relationship Id="rId42" Type="http://schemas.openxmlformats.org/officeDocument/2006/relationships/image" Target="../media/image633.emf"/><Relationship Id="rId7" Type="http://schemas.openxmlformats.org/officeDocument/2006/relationships/image" Target="../media/image24.emf"/><Relationship Id="rId2" Type="http://schemas.openxmlformats.org/officeDocument/2006/relationships/image" Target="../media/image594.emf"/><Relationship Id="rId16" Type="http://schemas.openxmlformats.org/officeDocument/2006/relationships/image" Target="../media/image607.emf"/><Relationship Id="rId20" Type="http://schemas.openxmlformats.org/officeDocument/2006/relationships/image" Target="../media/image611.emf"/><Relationship Id="rId29" Type="http://schemas.openxmlformats.org/officeDocument/2006/relationships/image" Target="../media/image620.emf"/><Relationship Id="rId41" Type="http://schemas.openxmlformats.org/officeDocument/2006/relationships/image" Target="../media/image63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8.emf"/><Relationship Id="rId11" Type="http://schemas.openxmlformats.org/officeDocument/2006/relationships/image" Target="../media/image602.emf"/><Relationship Id="rId24" Type="http://schemas.openxmlformats.org/officeDocument/2006/relationships/image" Target="../media/image615.emf"/><Relationship Id="rId32" Type="http://schemas.openxmlformats.org/officeDocument/2006/relationships/image" Target="../media/image623.emf"/><Relationship Id="rId37" Type="http://schemas.openxmlformats.org/officeDocument/2006/relationships/image" Target="../media/image628.emf"/><Relationship Id="rId40" Type="http://schemas.openxmlformats.org/officeDocument/2006/relationships/image" Target="../media/image631.emf"/><Relationship Id="rId5" Type="http://schemas.openxmlformats.org/officeDocument/2006/relationships/image" Target="../media/image597.emf"/><Relationship Id="rId15" Type="http://schemas.openxmlformats.org/officeDocument/2006/relationships/image" Target="../media/image606.emf"/><Relationship Id="rId23" Type="http://schemas.openxmlformats.org/officeDocument/2006/relationships/image" Target="../media/image614.emf"/><Relationship Id="rId28" Type="http://schemas.openxmlformats.org/officeDocument/2006/relationships/image" Target="../media/image619.emf"/><Relationship Id="rId36" Type="http://schemas.openxmlformats.org/officeDocument/2006/relationships/image" Target="../media/image627.emf"/><Relationship Id="rId10" Type="http://schemas.openxmlformats.org/officeDocument/2006/relationships/image" Target="../media/image601.emf"/><Relationship Id="rId19" Type="http://schemas.openxmlformats.org/officeDocument/2006/relationships/image" Target="../media/image610.emf"/><Relationship Id="rId31" Type="http://schemas.openxmlformats.org/officeDocument/2006/relationships/image" Target="../media/image622.emf"/><Relationship Id="rId4" Type="http://schemas.openxmlformats.org/officeDocument/2006/relationships/image" Target="../media/image596.emf"/><Relationship Id="rId9" Type="http://schemas.openxmlformats.org/officeDocument/2006/relationships/image" Target="../media/image600.emf"/><Relationship Id="rId14" Type="http://schemas.openxmlformats.org/officeDocument/2006/relationships/image" Target="../media/image605.emf"/><Relationship Id="rId22" Type="http://schemas.openxmlformats.org/officeDocument/2006/relationships/image" Target="../media/image613.emf"/><Relationship Id="rId27" Type="http://schemas.openxmlformats.org/officeDocument/2006/relationships/image" Target="../media/image618.emf"/><Relationship Id="rId30" Type="http://schemas.openxmlformats.org/officeDocument/2006/relationships/image" Target="../media/image621.emf"/><Relationship Id="rId35" Type="http://schemas.openxmlformats.org/officeDocument/2006/relationships/image" Target="../media/image626.emf"/><Relationship Id="rId43" Type="http://schemas.openxmlformats.org/officeDocument/2006/relationships/image" Target="../media/image634.emf"/><Relationship Id="rId8" Type="http://schemas.openxmlformats.org/officeDocument/2006/relationships/image" Target="../media/image599.emf"/><Relationship Id="rId3" Type="http://schemas.openxmlformats.org/officeDocument/2006/relationships/image" Target="../media/image595.emf"/><Relationship Id="rId12" Type="http://schemas.openxmlformats.org/officeDocument/2006/relationships/image" Target="../media/image603.emf"/><Relationship Id="rId17" Type="http://schemas.openxmlformats.org/officeDocument/2006/relationships/image" Target="../media/image608.emf"/><Relationship Id="rId25" Type="http://schemas.openxmlformats.org/officeDocument/2006/relationships/image" Target="../media/image616.emf"/><Relationship Id="rId33" Type="http://schemas.openxmlformats.org/officeDocument/2006/relationships/image" Target="../media/image624.emf"/><Relationship Id="rId38" Type="http://schemas.openxmlformats.org/officeDocument/2006/relationships/image" Target="../media/image629.emf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emf"/><Relationship Id="rId18" Type="http://schemas.openxmlformats.org/officeDocument/2006/relationships/slide" Target="slide69.xml"/><Relationship Id="rId26" Type="http://schemas.openxmlformats.org/officeDocument/2006/relationships/slide" Target="slide60.xml"/><Relationship Id="rId39" Type="http://schemas.openxmlformats.org/officeDocument/2006/relationships/image" Target="../media/image27.emf"/><Relationship Id="rId21" Type="http://schemas.openxmlformats.org/officeDocument/2006/relationships/image" Target="../media/image18.emf"/><Relationship Id="rId34" Type="http://schemas.openxmlformats.org/officeDocument/2006/relationships/slide" Target="slide14.xml"/><Relationship Id="rId42" Type="http://schemas.openxmlformats.org/officeDocument/2006/relationships/image" Target="../media/image29.png"/><Relationship Id="rId47" Type="http://schemas.openxmlformats.org/officeDocument/2006/relationships/image" Target="../media/image30.png"/><Relationship Id="rId50" Type="http://schemas.openxmlformats.org/officeDocument/2006/relationships/image" Target="../media/image33.emf"/><Relationship Id="rId7" Type="http://schemas.openxmlformats.org/officeDocument/2006/relationships/image" Target="../media/image11.emf"/><Relationship Id="rId2" Type="http://schemas.openxmlformats.org/officeDocument/2006/relationships/slide" Target="slide102.xml"/><Relationship Id="rId16" Type="http://schemas.openxmlformats.org/officeDocument/2006/relationships/slide" Target="slide77.xml"/><Relationship Id="rId29" Type="http://schemas.openxmlformats.org/officeDocument/2006/relationships/image" Target="../media/image22.emf"/><Relationship Id="rId11" Type="http://schemas.openxmlformats.org/officeDocument/2006/relationships/image" Target="../media/image13.emf"/><Relationship Id="rId24" Type="http://schemas.openxmlformats.org/officeDocument/2006/relationships/slide" Target="slide65.xml"/><Relationship Id="rId32" Type="http://schemas.openxmlformats.org/officeDocument/2006/relationships/slide" Target="slide15.xml"/><Relationship Id="rId37" Type="http://schemas.openxmlformats.org/officeDocument/2006/relationships/image" Target="../media/image26.emf"/><Relationship Id="rId40" Type="http://schemas.openxmlformats.org/officeDocument/2006/relationships/slide" Target="slide3.xml"/><Relationship Id="rId45" Type="http://schemas.openxmlformats.org/officeDocument/2006/relationships/slide" Target="slide34.xml"/><Relationship Id="rId5" Type="http://schemas.openxmlformats.org/officeDocument/2006/relationships/image" Target="../media/image10.emf"/><Relationship Id="rId15" Type="http://schemas.openxmlformats.org/officeDocument/2006/relationships/image" Target="../media/image15.emf"/><Relationship Id="rId23" Type="http://schemas.openxmlformats.org/officeDocument/2006/relationships/image" Target="../media/image19.emf"/><Relationship Id="rId28" Type="http://schemas.openxmlformats.org/officeDocument/2006/relationships/slide" Target="slide25.xml"/><Relationship Id="rId36" Type="http://schemas.openxmlformats.org/officeDocument/2006/relationships/slide" Target="slide10.xml"/><Relationship Id="rId49" Type="http://schemas.openxmlformats.org/officeDocument/2006/relationships/image" Target="../media/image32.emf"/><Relationship Id="rId10" Type="http://schemas.openxmlformats.org/officeDocument/2006/relationships/slide" Target="slide87.xml"/><Relationship Id="rId19" Type="http://schemas.openxmlformats.org/officeDocument/2006/relationships/image" Target="../media/image17.emf"/><Relationship Id="rId31" Type="http://schemas.openxmlformats.org/officeDocument/2006/relationships/image" Target="../media/image23.emf"/><Relationship Id="rId44" Type="http://schemas.openxmlformats.org/officeDocument/2006/relationships/slide" Target="slide50.xml"/><Relationship Id="rId4" Type="http://schemas.openxmlformats.org/officeDocument/2006/relationships/slide" Target="slide100.xml"/><Relationship Id="rId9" Type="http://schemas.openxmlformats.org/officeDocument/2006/relationships/image" Target="../media/image12.emf"/><Relationship Id="rId14" Type="http://schemas.openxmlformats.org/officeDocument/2006/relationships/slide" Target="slide83.xml"/><Relationship Id="rId22" Type="http://schemas.openxmlformats.org/officeDocument/2006/relationships/slide" Target="slide71.xml"/><Relationship Id="rId27" Type="http://schemas.openxmlformats.org/officeDocument/2006/relationships/image" Target="../media/image21.emf"/><Relationship Id="rId30" Type="http://schemas.openxmlformats.org/officeDocument/2006/relationships/slide" Target="slide22.xml"/><Relationship Id="rId35" Type="http://schemas.openxmlformats.org/officeDocument/2006/relationships/image" Target="../media/image25.emf"/><Relationship Id="rId43" Type="http://schemas.openxmlformats.org/officeDocument/2006/relationships/slide" Target="slide56.xml"/><Relationship Id="rId48" Type="http://schemas.openxmlformats.org/officeDocument/2006/relationships/image" Target="../media/image31.emf"/><Relationship Id="rId8" Type="http://schemas.openxmlformats.org/officeDocument/2006/relationships/slide" Target="slide85.xml"/><Relationship Id="rId51" Type="http://schemas.openxmlformats.org/officeDocument/2006/relationships/image" Target="../media/image34.emf"/><Relationship Id="rId3" Type="http://schemas.openxmlformats.org/officeDocument/2006/relationships/image" Target="../media/image9.emf"/><Relationship Id="rId12" Type="http://schemas.openxmlformats.org/officeDocument/2006/relationships/slide" Target="slide79.xml"/><Relationship Id="rId17" Type="http://schemas.openxmlformats.org/officeDocument/2006/relationships/image" Target="../media/image16.emf"/><Relationship Id="rId25" Type="http://schemas.openxmlformats.org/officeDocument/2006/relationships/image" Target="../media/image20.emf"/><Relationship Id="rId33" Type="http://schemas.openxmlformats.org/officeDocument/2006/relationships/image" Target="../media/image24.emf"/><Relationship Id="rId38" Type="http://schemas.openxmlformats.org/officeDocument/2006/relationships/slide" Target="slide12.xml"/><Relationship Id="rId46" Type="http://schemas.openxmlformats.org/officeDocument/2006/relationships/slide" Target="slide42.xml"/><Relationship Id="rId20" Type="http://schemas.openxmlformats.org/officeDocument/2006/relationships/slide" Target="slide62.xml"/><Relationship Id="rId41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6.emf"/><Relationship Id="rId18" Type="http://schemas.openxmlformats.org/officeDocument/2006/relationships/image" Target="../media/image651.emf"/><Relationship Id="rId26" Type="http://schemas.openxmlformats.org/officeDocument/2006/relationships/image" Target="../media/image659.emf"/><Relationship Id="rId39" Type="http://schemas.openxmlformats.org/officeDocument/2006/relationships/image" Target="../media/image672.emf"/><Relationship Id="rId21" Type="http://schemas.openxmlformats.org/officeDocument/2006/relationships/image" Target="../media/image654.emf"/><Relationship Id="rId34" Type="http://schemas.openxmlformats.org/officeDocument/2006/relationships/image" Target="../media/image667.emf"/><Relationship Id="rId42" Type="http://schemas.openxmlformats.org/officeDocument/2006/relationships/image" Target="../media/image675.emf"/><Relationship Id="rId7" Type="http://schemas.openxmlformats.org/officeDocument/2006/relationships/image" Target="../media/image640.emf"/><Relationship Id="rId2" Type="http://schemas.openxmlformats.org/officeDocument/2006/relationships/image" Target="../media/image635.emf"/><Relationship Id="rId16" Type="http://schemas.openxmlformats.org/officeDocument/2006/relationships/image" Target="../media/image649.emf"/><Relationship Id="rId20" Type="http://schemas.openxmlformats.org/officeDocument/2006/relationships/image" Target="../media/image653.emf"/><Relationship Id="rId29" Type="http://schemas.openxmlformats.org/officeDocument/2006/relationships/image" Target="../media/image662.emf"/><Relationship Id="rId41" Type="http://schemas.openxmlformats.org/officeDocument/2006/relationships/image" Target="../media/image67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9.emf"/><Relationship Id="rId11" Type="http://schemas.openxmlformats.org/officeDocument/2006/relationships/image" Target="../media/image644.emf"/><Relationship Id="rId24" Type="http://schemas.openxmlformats.org/officeDocument/2006/relationships/image" Target="../media/image657.emf"/><Relationship Id="rId32" Type="http://schemas.openxmlformats.org/officeDocument/2006/relationships/image" Target="../media/image665.emf"/><Relationship Id="rId37" Type="http://schemas.openxmlformats.org/officeDocument/2006/relationships/image" Target="../media/image670.emf"/><Relationship Id="rId40" Type="http://schemas.openxmlformats.org/officeDocument/2006/relationships/image" Target="../media/image673.emf"/><Relationship Id="rId5" Type="http://schemas.openxmlformats.org/officeDocument/2006/relationships/image" Target="../media/image638.emf"/><Relationship Id="rId15" Type="http://schemas.openxmlformats.org/officeDocument/2006/relationships/image" Target="../media/image648.emf"/><Relationship Id="rId23" Type="http://schemas.openxmlformats.org/officeDocument/2006/relationships/image" Target="../media/image656.emf"/><Relationship Id="rId28" Type="http://schemas.openxmlformats.org/officeDocument/2006/relationships/image" Target="../media/image661.emf"/><Relationship Id="rId36" Type="http://schemas.openxmlformats.org/officeDocument/2006/relationships/image" Target="../media/image669.emf"/><Relationship Id="rId10" Type="http://schemas.openxmlformats.org/officeDocument/2006/relationships/image" Target="../media/image643.emf"/><Relationship Id="rId19" Type="http://schemas.openxmlformats.org/officeDocument/2006/relationships/image" Target="../media/image652.emf"/><Relationship Id="rId31" Type="http://schemas.openxmlformats.org/officeDocument/2006/relationships/image" Target="../media/image664.emf"/><Relationship Id="rId4" Type="http://schemas.openxmlformats.org/officeDocument/2006/relationships/image" Target="../media/image637.emf"/><Relationship Id="rId9" Type="http://schemas.openxmlformats.org/officeDocument/2006/relationships/image" Target="../media/image642.emf"/><Relationship Id="rId14" Type="http://schemas.openxmlformats.org/officeDocument/2006/relationships/image" Target="../media/image647.emf"/><Relationship Id="rId22" Type="http://schemas.openxmlformats.org/officeDocument/2006/relationships/image" Target="../media/image655.emf"/><Relationship Id="rId27" Type="http://schemas.openxmlformats.org/officeDocument/2006/relationships/image" Target="../media/image660.emf"/><Relationship Id="rId30" Type="http://schemas.openxmlformats.org/officeDocument/2006/relationships/image" Target="../media/image663.emf"/><Relationship Id="rId35" Type="http://schemas.openxmlformats.org/officeDocument/2006/relationships/image" Target="../media/image668.emf"/><Relationship Id="rId43" Type="http://schemas.openxmlformats.org/officeDocument/2006/relationships/image" Target="../media/image676.emf"/><Relationship Id="rId8" Type="http://schemas.openxmlformats.org/officeDocument/2006/relationships/image" Target="../media/image641.emf"/><Relationship Id="rId3" Type="http://schemas.openxmlformats.org/officeDocument/2006/relationships/image" Target="../media/image636.emf"/><Relationship Id="rId12" Type="http://schemas.openxmlformats.org/officeDocument/2006/relationships/image" Target="../media/image645.emf"/><Relationship Id="rId17" Type="http://schemas.openxmlformats.org/officeDocument/2006/relationships/image" Target="../media/image650.emf"/><Relationship Id="rId25" Type="http://schemas.openxmlformats.org/officeDocument/2006/relationships/image" Target="../media/image658.emf"/><Relationship Id="rId33" Type="http://schemas.openxmlformats.org/officeDocument/2006/relationships/image" Target="../media/image666.emf"/><Relationship Id="rId38" Type="http://schemas.openxmlformats.org/officeDocument/2006/relationships/image" Target="../media/image67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emf"/><Relationship Id="rId13" Type="http://schemas.openxmlformats.org/officeDocument/2006/relationships/image" Target="../media/image688.emf"/><Relationship Id="rId18" Type="http://schemas.openxmlformats.org/officeDocument/2006/relationships/image" Target="../media/image693.emf"/><Relationship Id="rId3" Type="http://schemas.openxmlformats.org/officeDocument/2006/relationships/image" Target="../media/image678.emf"/><Relationship Id="rId21" Type="http://schemas.openxmlformats.org/officeDocument/2006/relationships/image" Target="../media/image696.emf"/><Relationship Id="rId7" Type="http://schemas.openxmlformats.org/officeDocument/2006/relationships/image" Target="../media/image682.emf"/><Relationship Id="rId12" Type="http://schemas.openxmlformats.org/officeDocument/2006/relationships/image" Target="../media/image687.emf"/><Relationship Id="rId17" Type="http://schemas.openxmlformats.org/officeDocument/2006/relationships/image" Target="../media/image692.emf"/><Relationship Id="rId2" Type="http://schemas.openxmlformats.org/officeDocument/2006/relationships/image" Target="../media/image677.emf"/><Relationship Id="rId16" Type="http://schemas.openxmlformats.org/officeDocument/2006/relationships/image" Target="../media/image691.emf"/><Relationship Id="rId20" Type="http://schemas.openxmlformats.org/officeDocument/2006/relationships/image" Target="../media/image69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1.emf"/><Relationship Id="rId11" Type="http://schemas.openxmlformats.org/officeDocument/2006/relationships/image" Target="../media/image686.emf"/><Relationship Id="rId5" Type="http://schemas.openxmlformats.org/officeDocument/2006/relationships/image" Target="../media/image680.emf"/><Relationship Id="rId15" Type="http://schemas.openxmlformats.org/officeDocument/2006/relationships/image" Target="../media/image690.emf"/><Relationship Id="rId10" Type="http://schemas.openxmlformats.org/officeDocument/2006/relationships/image" Target="../media/image685.emf"/><Relationship Id="rId19" Type="http://schemas.openxmlformats.org/officeDocument/2006/relationships/image" Target="../media/image694.emf"/><Relationship Id="rId4" Type="http://schemas.openxmlformats.org/officeDocument/2006/relationships/image" Target="../media/image679.emf"/><Relationship Id="rId9" Type="http://schemas.openxmlformats.org/officeDocument/2006/relationships/image" Target="../media/image684.emf"/><Relationship Id="rId14" Type="http://schemas.openxmlformats.org/officeDocument/2006/relationships/image" Target="../media/image689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7.emf"/><Relationship Id="rId18" Type="http://schemas.openxmlformats.org/officeDocument/2006/relationships/image" Target="../media/image712.emf"/><Relationship Id="rId26" Type="http://schemas.openxmlformats.org/officeDocument/2006/relationships/image" Target="../media/image720.emf"/><Relationship Id="rId39" Type="http://schemas.openxmlformats.org/officeDocument/2006/relationships/image" Target="../media/image733.emf"/><Relationship Id="rId21" Type="http://schemas.openxmlformats.org/officeDocument/2006/relationships/image" Target="../media/image715.emf"/><Relationship Id="rId34" Type="http://schemas.openxmlformats.org/officeDocument/2006/relationships/image" Target="../media/image728.emf"/><Relationship Id="rId42" Type="http://schemas.openxmlformats.org/officeDocument/2006/relationships/image" Target="../media/image736.emf"/><Relationship Id="rId7" Type="http://schemas.openxmlformats.org/officeDocument/2006/relationships/image" Target="../media/image702.emf"/><Relationship Id="rId2" Type="http://schemas.openxmlformats.org/officeDocument/2006/relationships/image" Target="../media/image697.emf"/><Relationship Id="rId16" Type="http://schemas.openxmlformats.org/officeDocument/2006/relationships/image" Target="../media/image710.emf"/><Relationship Id="rId20" Type="http://schemas.openxmlformats.org/officeDocument/2006/relationships/image" Target="../media/image714.emf"/><Relationship Id="rId29" Type="http://schemas.openxmlformats.org/officeDocument/2006/relationships/image" Target="../media/image723.emf"/><Relationship Id="rId41" Type="http://schemas.openxmlformats.org/officeDocument/2006/relationships/image" Target="../media/image73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1.emf"/><Relationship Id="rId11" Type="http://schemas.openxmlformats.org/officeDocument/2006/relationships/image" Target="../media/image705.emf"/><Relationship Id="rId24" Type="http://schemas.openxmlformats.org/officeDocument/2006/relationships/image" Target="../media/image718.emf"/><Relationship Id="rId32" Type="http://schemas.openxmlformats.org/officeDocument/2006/relationships/image" Target="../media/image726.emf"/><Relationship Id="rId37" Type="http://schemas.openxmlformats.org/officeDocument/2006/relationships/image" Target="../media/image731.emf"/><Relationship Id="rId40" Type="http://schemas.openxmlformats.org/officeDocument/2006/relationships/image" Target="../media/image734.emf"/><Relationship Id="rId5" Type="http://schemas.openxmlformats.org/officeDocument/2006/relationships/image" Target="../media/image700.emf"/><Relationship Id="rId15" Type="http://schemas.openxmlformats.org/officeDocument/2006/relationships/image" Target="../media/image709.emf"/><Relationship Id="rId23" Type="http://schemas.openxmlformats.org/officeDocument/2006/relationships/image" Target="../media/image717.emf"/><Relationship Id="rId28" Type="http://schemas.openxmlformats.org/officeDocument/2006/relationships/image" Target="../media/image722.emf"/><Relationship Id="rId36" Type="http://schemas.openxmlformats.org/officeDocument/2006/relationships/image" Target="../media/image730.emf"/><Relationship Id="rId10" Type="http://schemas.openxmlformats.org/officeDocument/2006/relationships/image" Target="../media/image704.emf"/><Relationship Id="rId19" Type="http://schemas.openxmlformats.org/officeDocument/2006/relationships/image" Target="../media/image713.emf"/><Relationship Id="rId31" Type="http://schemas.openxmlformats.org/officeDocument/2006/relationships/image" Target="../media/image725.emf"/><Relationship Id="rId4" Type="http://schemas.openxmlformats.org/officeDocument/2006/relationships/image" Target="../media/image699.emf"/><Relationship Id="rId9" Type="http://schemas.openxmlformats.org/officeDocument/2006/relationships/image" Target="../media/image23.emf"/><Relationship Id="rId14" Type="http://schemas.openxmlformats.org/officeDocument/2006/relationships/image" Target="../media/image708.emf"/><Relationship Id="rId22" Type="http://schemas.openxmlformats.org/officeDocument/2006/relationships/image" Target="../media/image716.emf"/><Relationship Id="rId27" Type="http://schemas.openxmlformats.org/officeDocument/2006/relationships/image" Target="../media/image721.emf"/><Relationship Id="rId30" Type="http://schemas.openxmlformats.org/officeDocument/2006/relationships/image" Target="../media/image724.emf"/><Relationship Id="rId35" Type="http://schemas.openxmlformats.org/officeDocument/2006/relationships/image" Target="../media/image729.emf"/><Relationship Id="rId43" Type="http://schemas.openxmlformats.org/officeDocument/2006/relationships/image" Target="../media/image737.emf"/><Relationship Id="rId8" Type="http://schemas.openxmlformats.org/officeDocument/2006/relationships/image" Target="../media/image703.emf"/><Relationship Id="rId3" Type="http://schemas.openxmlformats.org/officeDocument/2006/relationships/image" Target="../media/image698.emf"/><Relationship Id="rId12" Type="http://schemas.openxmlformats.org/officeDocument/2006/relationships/image" Target="../media/image706.emf"/><Relationship Id="rId17" Type="http://schemas.openxmlformats.org/officeDocument/2006/relationships/image" Target="../media/image711.emf"/><Relationship Id="rId25" Type="http://schemas.openxmlformats.org/officeDocument/2006/relationships/image" Target="../media/image719.emf"/><Relationship Id="rId33" Type="http://schemas.openxmlformats.org/officeDocument/2006/relationships/image" Target="../media/image727.emf"/><Relationship Id="rId38" Type="http://schemas.openxmlformats.org/officeDocument/2006/relationships/image" Target="../media/image732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9.emf"/><Relationship Id="rId18" Type="http://schemas.openxmlformats.org/officeDocument/2006/relationships/image" Target="../media/image754.emf"/><Relationship Id="rId26" Type="http://schemas.openxmlformats.org/officeDocument/2006/relationships/image" Target="../media/image762.emf"/><Relationship Id="rId39" Type="http://schemas.openxmlformats.org/officeDocument/2006/relationships/image" Target="../media/image775.emf"/><Relationship Id="rId21" Type="http://schemas.openxmlformats.org/officeDocument/2006/relationships/image" Target="../media/image757.emf"/><Relationship Id="rId34" Type="http://schemas.openxmlformats.org/officeDocument/2006/relationships/image" Target="../media/image770.emf"/><Relationship Id="rId42" Type="http://schemas.openxmlformats.org/officeDocument/2006/relationships/image" Target="../media/image778.emf"/><Relationship Id="rId7" Type="http://schemas.openxmlformats.org/officeDocument/2006/relationships/image" Target="../media/image743.emf"/><Relationship Id="rId2" Type="http://schemas.openxmlformats.org/officeDocument/2006/relationships/image" Target="../media/image738.emf"/><Relationship Id="rId16" Type="http://schemas.openxmlformats.org/officeDocument/2006/relationships/image" Target="../media/image752.emf"/><Relationship Id="rId20" Type="http://schemas.openxmlformats.org/officeDocument/2006/relationships/image" Target="../media/image756.emf"/><Relationship Id="rId29" Type="http://schemas.openxmlformats.org/officeDocument/2006/relationships/image" Target="../media/image765.emf"/><Relationship Id="rId41" Type="http://schemas.openxmlformats.org/officeDocument/2006/relationships/image" Target="../media/image77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2.emf"/><Relationship Id="rId11" Type="http://schemas.openxmlformats.org/officeDocument/2006/relationships/image" Target="../media/image747.emf"/><Relationship Id="rId24" Type="http://schemas.openxmlformats.org/officeDocument/2006/relationships/image" Target="../media/image760.emf"/><Relationship Id="rId32" Type="http://schemas.openxmlformats.org/officeDocument/2006/relationships/image" Target="../media/image768.emf"/><Relationship Id="rId37" Type="http://schemas.openxmlformats.org/officeDocument/2006/relationships/image" Target="../media/image773.emf"/><Relationship Id="rId40" Type="http://schemas.openxmlformats.org/officeDocument/2006/relationships/image" Target="../media/image776.emf"/><Relationship Id="rId5" Type="http://schemas.openxmlformats.org/officeDocument/2006/relationships/image" Target="../media/image741.emf"/><Relationship Id="rId15" Type="http://schemas.openxmlformats.org/officeDocument/2006/relationships/image" Target="../media/image751.emf"/><Relationship Id="rId23" Type="http://schemas.openxmlformats.org/officeDocument/2006/relationships/image" Target="../media/image759.emf"/><Relationship Id="rId28" Type="http://schemas.openxmlformats.org/officeDocument/2006/relationships/image" Target="../media/image764.emf"/><Relationship Id="rId36" Type="http://schemas.openxmlformats.org/officeDocument/2006/relationships/image" Target="../media/image772.emf"/><Relationship Id="rId10" Type="http://schemas.openxmlformats.org/officeDocument/2006/relationships/image" Target="../media/image746.emf"/><Relationship Id="rId19" Type="http://schemas.openxmlformats.org/officeDocument/2006/relationships/image" Target="../media/image755.emf"/><Relationship Id="rId31" Type="http://schemas.openxmlformats.org/officeDocument/2006/relationships/image" Target="../media/image767.emf"/><Relationship Id="rId4" Type="http://schemas.openxmlformats.org/officeDocument/2006/relationships/image" Target="../media/image740.emf"/><Relationship Id="rId9" Type="http://schemas.openxmlformats.org/officeDocument/2006/relationships/image" Target="../media/image745.emf"/><Relationship Id="rId14" Type="http://schemas.openxmlformats.org/officeDocument/2006/relationships/image" Target="../media/image750.emf"/><Relationship Id="rId22" Type="http://schemas.openxmlformats.org/officeDocument/2006/relationships/image" Target="../media/image758.emf"/><Relationship Id="rId27" Type="http://schemas.openxmlformats.org/officeDocument/2006/relationships/image" Target="../media/image763.emf"/><Relationship Id="rId30" Type="http://schemas.openxmlformats.org/officeDocument/2006/relationships/image" Target="../media/image766.emf"/><Relationship Id="rId35" Type="http://schemas.openxmlformats.org/officeDocument/2006/relationships/image" Target="../media/image771.emf"/><Relationship Id="rId43" Type="http://schemas.openxmlformats.org/officeDocument/2006/relationships/image" Target="../media/image779.emf"/><Relationship Id="rId8" Type="http://schemas.openxmlformats.org/officeDocument/2006/relationships/image" Target="../media/image744.emf"/><Relationship Id="rId3" Type="http://schemas.openxmlformats.org/officeDocument/2006/relationships/image" Target="../media/image739.emf"/><Relationship Id="rId12" Type="http://schemas.openxmlformats.org/officeDocument/2006/relationships/image" Target="../media/image748.emf"/><Relationship Id="rId17" Type="http://schemas.openxmlformats.org/officeDocument/2006/relationships/image" Target="../media/image753.emf"/><Relationship Id="rId25" Type="http://schemas.openxmlformats.org/officeDocument/2006/relationships/image" Target="../media/image761.emf"/><Relationship Id="rId33" Type="http://schemas.openxmlformats.org/officeDocument/2006/relationships/image" Target="../media/image769.emf"/><Relationship Id="rId38" Type="http://schemas.openxmlformats.org/officeDocument/2006/relationships/image" Target="../media/image77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6.emf"/><Relationship Id="rId13" Type="http://schemas.openxmlformats.org/officeDocument/2006/relationships/image" Target="../media/image791.emf"/><Relationship Id="rId18" Type="http://schemas.openxmlformats.org/officeDocument/2006/relationships/image" Target="../media/image796.emf"/><Relationship Id="rId3" Type="http://schemas.openxmlformats.org/officeDocument/2006/relationships/image" Target="../media/image781.emf"/><Relationship Id="rId7" Type="http://schemas.openxmlformats.org/officeDocument/2006/relationships/image" Target="../media/image785.emf"/><Relationship Id="rId12" Type="http://schemas.openxmlformats.org/officeDocument/2006/relationships/image" Target="../media/image790.emf"/><Relationship Id="rId17" Type="http://schemas.openxmlformats.org/officeDocument/2006/relationships/image" Target="../media/image795.emf"/><Relationship Id="rId2" Type="http://schemas.openxmlformats.org/officeDocument/2006/relationships/image" Target="../media/image780.emf"/><Relationship Id="rId16" Type="http://schemas.openxmlformats.org/officeDocument/2006/relationships/image" Target="../media/image79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4.emf"/><Relationship Id="rId11" Type="http://schemas.openxmlformats.org/officeDocument/2006/relationships/image" Target="../media/image789.emf"/><Relationship Id="rId5" Type="http://schemas.openxmlformats.org/officeDocument/2006/relationships/image" Target="../media/image783.emf"/><Relationship Id="rId15" Type="http://schemas.openxmlformats.org/officeDocument/2006/relationships/image" Target="../media/image793.emf"/><Relationship Id="rId10" Type="http://schemas.openxmlformats.org/officeDocument/2006/relationships/image" Target="../media/image788.emf"/><Relationship Id="rId19" Type="http://schemas.openxmlformats.org/officeDocument/2006/relationships/image" Target="../media/image797.emf"/><Relationship Id="rId4" Type="http://schemas.openxmlformats.org/officeDocument/2006/relationships/image" Target="../media/image782.emf"/><Relationship Id="rId9" Type="http://schemas.openxmlformats.org/officeDocument/2006/relationships/image" Target="../media/image787.emf"/><Relationship Id="rId14" Type="http://schemas.openxmlformats.org/officeDocument/2006/relationships/image" Target="../media/image792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4.emf"/><Relationship Id="rId18" Type="http://schemas.openxmlformats.org/officeDocument/2006/relationships/image" Target="../media/image813.emf"/><Relationship Id="rId26" Type="http://schemas.openxmlformats.org/officeDocument/2006/relationships/image" Target="../media/image821.emf"/><Relationship Id="rId39" Type="http://schemas.openxmlformats.org/officeDocument/2006/relationships/image" Target="../media/image834.emf"/><Relationship Id="rId21" Type="http://schemas.openxmlformats.org/officeDocument/2006/relationships/image" Target="../media/image816.emf"/><Relationship Id="rId34" Type="http://schemas.openxmlformats.org/officeDocument/2006/relationships/image" Target="../media/image829.emf"/><Relationship Id="rId42" Type="http://schemas.openxmlformats.org/officeDocument/2006/relationships/image" Target="../media/image837.emf"/><Relationship Id="rId7" Type="http://schemas.openxmlformats.org/officeDocument/2006/relationships/image" Target="../media/image803.emf"/><Relationship Id="rId2" Type="http://schemas.openxmlformats.org/officeDocument/2006/relationships/image" Target="../media/image798.emf"/><Relationship Id="rId16" Type="http://schemas.openxmlformats.org/officeDocument/2006/relationships/image" Target="../media/image811.emf"/><Relationship Id="rId20" Type="http://schemas.openxmlformats.org/officeDocument/2006/relationships/image" Target="../media/image815.emf"/><Relationship Id="rId29" Type="http://schemas.openxmlformats.org/officeDocument/2006/relationships/image" Target="../media/image824.emf"/><Relationship Id="rId41" Type="http://schemas.openxmlformats.org/officeDocument/2006/relationships/image" Target="../media/image83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2.emf"/><Relationship Id="rId11" Type="http://schemas.openxmlformats.org/officeDocument/2006/relationships/image" Target="../media/image807.emf"/><Relationship Id="rId24" Type="http://schemas.openxmlformats.org/officeDocument/2006/relationships/image" Target="../media/image819.emf"/><Relationship Id="rId32" Type="http://schemas.openxmlformats.org/officeDocument/2006/relationships/image" Target="../media/image827.emf"/><Relationship Id="rId37" Type="http://schemas.openxmlformats.org/officeDocument/2006/relationships/image" Target="../media/image832.emf"/><Relationship Id="rId40" Type="http://schemas.openxmlformats.org/officeDocument/2006/relationships/image" Target="../media/image835.emf"/><Relationship Id="rId5" Type="http://schemas.openxmlformats.org/officeDocument/2006/relationships/image" Target="../media/image801.emf"/><Relationship Id="rId15" Type="http://schemas.openxmlformats.org/officeDocument/2006/relationships/image" Target="../media/image810.emf"/><Relationship Id="rId23" Type="http://schemas.openxmlformats.org/officeDocument/2006/relationships/image" Target="../media/image818.emf"/><Relationship Id="rId28" Type="http://schemas.openxmlformats.org/officeDocument/2006/relationships/image" Target="../media/image823.emf"/><Relationship Id="rId36" Type="http://schemas.openxmlformats.org/officeDocument/2006/relationships/image" Target="../media/image831.emf"/><Relationship Id="rId10" Type="http://schemas.openxmlformats.org/officeDocument/2006/relationships/image" Target="../media/image806.emf"/><Relationship Id="rId19" Type="http://schemas.openxmlformats.org/officeDocument/2006/relationships/image" Target="../media/image814.emf"/><Relationship Id="rId31" Type="http://schemas.openxmlformats.org/officeDocument/2006/relationships/image" Target="../media/image826.emf"/><Relationship Id="rId4" Type="http://schemas.openxmlformats.org/officeDocument/2006/relationships/image" Target="../media/image800.emf"/><Relationship Id="rId9" Type="http://schemas.openxmlformats.org/officeDocument/2006/relationships/image" Target="../media/image805.emf"/><Relationship Id="rId14" Type="http://schemas.openxmlformats.org/officeDocument/2006/relationships/image" Target="../media/image809.emf"/><Relationship Id="rId22" Type="http://schemas.openxmlformats.org/officeDocument/2006/relationships/image" Target="../media/image817.emf"/><Relationship Id="rId27" Type="http://schemas.openxmlformats.org/officeDocument/2006/relationships/image" Target="../media/image822.emf"/><Relationship Id="rId30" Type="http://schemas.openxmlformats.org/officeDocument/2006/relationships/image" Target="../media/image825.emf"/><Relationship Id="rId35" Type="http://schemas.openxmlformats.org/officeDocument/2006/relationships/image" Target="../media/image830.emf"/><Relationship Id="rId43" Type="http://schemas.openxmlformats.org/officeDocument/2006/relationships/image" Target="../media/image838.emf"/><Relationship Id="rId8" Type="http://schemas.openxmlformats.org/officeDocument/2006/relationships/image" Target="../media/image804.emf"/><Relationship Id="rId3" Type="http://schemas.openxmlformats.org/officeDocument/2006/relationships/image" Target="../media/image799.emf"/><Relationship Id="rId12" Type="http://schemas.openxmlformats.org/officeDocument/2006/relationships/image" Target="../media/image808.emf"/><Relationship Id="rId17" Type="http://schemas.openxmlformats.org/officeDocument/2006/relationships/image" Target="../media/image812.emf"/><Relationship Id="rId25" Type="http://schemas.openxmlformats.org/officeDocument/2006/relationships/image" Target="../media/image820.emf"/><Relationship Id="rId33" Type="http://schemas.openxmlformats.org/officeDocument/2006/relationships/image" Target="../media/image828.emf"/><Relationship Id="rId38" Type="http://schemas.openxmlformats.org/officeDocument/2006/relationships/image" Target="../media/image833.e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0.emf"/><Relationship Id="rId18" Type="http://schemas.openxmlformats.org/officeDocument/2006/relationships/image" Target="../media/image855.emf"/><Relationship Id="rId26" Type="http://schemas.openxmlformats.org/officeDocument/2006/relationships/image" Target="../media/image863.emf"/><Relationship Id="rId39" Type="http://schemas.openxmlformats.org/officeDocument/2006/relationships/image" Target="../media/image876.emf"/><Relationship Id="rId21" Type="http://schemas.openxmlformats.org/officeDocument/2006/relationships/image" Target="../media/image858.emf"/><Relationship Id="rId34" Type="http://schemas.openxmlformats.org/officeDocument/2006/relationships/image" Target="../media/image871.emf"/><Relationship Id="rId42" Type="http://schemas.openxmlformats.org/officeDocument/2006/relationships/image" Target="../media/image879.emf"/><Relationship Id="rId7" Type="http://schemas.openxmlformats.org/officeDocument/2006/relationships/image" Target="../media/image844.emf"/><Relationship Id="rId2" Type="http://schemas.openxmlformats.org/officeDocument/2006/relationships/image" Target="../media/image839.emf"/><Relationship Id="rId16" Type="http://schemas.openxmlformats.org/officeDocument/2006/relationships/image" Target="../media/image853.emf"/><Relationship Id="rId20" Type="http://schemas.openxmlformats.org/officeDocument/2006/relationships/image" Target="../media/image857.emf"/><Relationship Id="rId29" Type="http://schemas.openxmlformats.org/officeDocument/2006/relationships/image" Target="../media/image866.emf"/><Relationship Id="rId41" Type="http://schemas.openxmlformats.org/officeDocument/2006/relationships/image" Target="../media/image87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3.emf"/><Relationship Id="rId11" Type="http://schemas.openxmlformats.org/officeDocument/2006/relationships/image" Target="../media/image848.emf"/><Relationship Id="rId24" Type="http://schemas.openxmlformats.org/officeDocument/2006/relationships/image" Target="../media/image861.emf"/><Relationship Id="rId32" Type="http://schemas.openxmlformats.org/officeDocument/2006/relationships/image" Target="../media/image869.emf"/><Relationship Id="rId37" Type="http://schemas.openxmlformats.org/officeDocument/2006/relationships/image" Target="../media/image874.emf"/><Relationship Id="rId40" Type="http://schemas.openxmlformats.org/officeDocument/2006/relationships/image" Target="../media/image877.emf"/><Relationship Id="rId5" Type="http://schemas.openxmlformats.org/officeDocument/2006/relationships/image" Target="../media/image842.emf"/><Relationship Id="rId15" Type="http://schemas.openxmlformats.org/officeDocument/2006/relationships/image" Target="../media/image852.emf"/><Relationship Id="rId23" Type="http://schemas.openxmlformats.org/officeDocument/2006/relationships/image" Target="../media/image860.emf"/><Relationship Id="rId28" Type="http://schemas.openxmlformats.org/officeDocument/2006/relationships/image" Target="../media/image865.emf"/><Relationship Id="rId36" Type="http://schemas.openxmlformats.org/officeDocument/2006/relationships/image" Target="../media/image873.emf"/><Relationship Id="rId10" Type="http://schemas.openxmlformats.org/officeDocument/2006/relationships/image" Target="../media/image847.emf"/><Relationship Id="rId19" Type="http://schemas.openxmlformats.org/officeDocument/2006/relationships/image" Target="../media/image856.emf"/><Relationship Id="rId31" Type="http://schemas.openxmlformats.org/officeDocument/2006/relationships/image" Target="../media/image868.emf"/><Relationship Id="rId4" Type="http://schemas.openxmlformats.org/officeDocument/2006/relationships/image" Target="../media/image841.emf"/><Relationship Id="rId9" Type="http://schemas.openxmlformats.org/officeDocument/2006/relationships/image" Target="../media/image846.emf"/><Relationship Id="rId14" Type="http://schemas.openxmlformats.org/officeDocument/2006/relationships/image" Target="../media/image851.emf"/><Relationship Id="rId22" Type="http://schemas.openxmlformats.org/officeDocument/2006/relationships/image" Target="../media/image859.emf"/><Relationship Id="rId27" Type="http://schemas.openxmlformats.org/officeDocument/2006/relationships/image" Target="../media/image864.emf"/><Relationship Id="rId30" Type="http://schemas.openxmlformats.org/officeDocument/2006/relationships/image" Target="../media/image867.emf"/><Relationship Id="rId35" Type="http://schemas.openxmlformats.org/officeDocument/2006/relationships/image" Target="../media/image872.emf"/><Relationship Id="rId43" Type="http://schemas.openxmlformats.org/officeDocument/2006/relationships/image" Target="../media/image880.emf"/><Relationship Id="rId8" Type="http://schemas.openxmlformats.org/officeDocument/2006/relationships/image" Target="../media/image845.emf"/><Relationship Id="rId3" Type="http://schemas.openxmlformats.org/officeDocument/2006/relationships/image" Target="../media/image840.emf"/><Relationship Id="rId12" Type="http://schemas.openxmlformats.org/officeDocument/2006/relationships/image" Target="../media/image849.emf"/><Relationship Id="rId17" Type="http://schemas.openxmlformats.org/officeDocument/2006/relationships/image" Target="../media/image854.emf"/><Relationship Id="rId25" Type="http://schemas.openxmlformats.org/officeDocument/2006/relationships/image" Target="../media/image862.emf"/><Relationship Id="rId33" Type="http://schemas.openxmlformats.org/officeDocument/2006/relationships/image" Target="../media/image870.emf"/><Relationship Id="rId38" Type="http://schemas.openxmlformats.org/officeDocument/2006/relationships/image" Target="../media/image875.emf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2.emf"/><Relationship Id="rId18" Type="http://schemas.openxmlformats.org/officeDocument/2006/relationships/image" Target="../media/image897.emf"/><Relationship Id="rId26" Type="http://schemas.openxmlformats.org/officeDocument/2006/relationships/image" Target="../media/image905.emf"/><Relationship Id="rId39" Type="http://schemas.openxmlformats.org/officeDocument/2006/relationships/image" Target="../media/image918.emf"/><Relationship Id="rId21" Type="http://schemas.openxmlformats.org/officeDocument/2006/relationships/image" Target="../media/image900.emf"/><Relationship Id="rId34" Type="http://schemas.openxmlformats.org/officeDocument/2006/relationships/image" Target="../media/image913.emf"/><Relationship Id="rId42" Type="http://schemas.openxmlformats.org/officeDocument/2006/relationships/image" Target="../media/image921.emf"/><Relationship Id="rId7" Type="http://schemas.openxmlformats.org/officeDocument/2006/relationships/image" Target="../media/image886.emf"/><Relationship Id="rId2" Type="http://schemas.openxmlformats.org/officeDocument/2006/relationships/image" Target="../media/image881.emf"/><Relationship Id="rId16" Type="http://schemas.openxmlformats.org/officeDocument/2006/relationships/image" Target="../media/image895.emf"/><Relationship Id="rId20" Type="http://schemas.openxmlformats.org/officeDocument/2006/relationships/image" Target="../media/image899.emf"/><Relationship Id="rId29" Type="http://schemas.openxmlformats.org/officeDocument/2006/relationships/image" Target="../media/image908.emf"/><Relationship Id="rId41" Type="http://schemas.openxmlformats.org/officeDocument/2006/relationships/image" Target="../media/image92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5.emf"/><Relationship Id="rId11" Type="http://schemas.openxmlformats.org/officeDocument/2006/relationships/image" Target="../media/image890.emf"/><Relationship Id="rId24" Type="http://schemas.openxmlformats.org/officeDocument/2006/relationships/image" Target="../media/image903.emf"/><Relationship Id="rId32" Type="http://schemas.openxmlformats.org/officeDocument/2006/relationships/image" Target="../media/image911.emf"/><Relationship Id="rId37" Type="http://schemas.openxmlformats.org/officeDocument/2006/relationships/image" Target="../media/image916.emf"/><Relationship Id="rId40" Type="http://schemas.openxmlformats.org/officeDocument/2006/relationships/image" Target="../media/image919.emf"/><Relationship Id="rId5" Type="http://schemas.openxmlformats.org/officeDocument/2006/relationships/image" Target="../media/image884.emf"/><Relationship Id="rId15" Type="http://schemas.openxmlformats.org/officeDocument/2006/relationships/image" Target="../media/image894.emf"/><Relationship Id="rId23" Type="http://schemas.openxmlformats.org/officeDocument/2006/relationships/image" Target="../media/image902.emf"/><Relationship Id="rId28" Type="http://schemas.openxmlformats.org/officeDocument/2006/relationships/image" Target="../media/image907.emf"/><Relationship Id="rId36" Type="http://schemas.openxmlformats.org/officeDocument/2006/relationships/image" Target="../media/image915.emf"/><Relationship Id="rId10" Type="http://schemas.openxmlformats.org/officeDocument/2006/relationships/image" Target="../media/image889.emf"/><Relationship Id="rId19" Type="http://schemas.openxmlformats.org/officeDocument/2006/relationships/image" Target="../media/image898.emf"/><Relationship Id="rId31" Type="http://schemas.openxmlformats.org/officeDocument/2006/relationships/image" Target="../media/image910.emf"/><Relationship Id="rId4" Type="http://schemas.openxmlformats.org/officeDocument/2006/relationships/image" Target="../media/image883.emf"/><Relationship Id="rId9" Type="http://schemas.openxmlformats.org/officeDocument/2006/relationships/image" Target="../media/image888.emf"/><Relationship Id="rId14" Type="http://schemas.openxmlformats.org/officeDocument/2006/relationships/image" Target="../media/image893.emf"/><Relationship Id="rId22" Type="http://schemas.openxmlformats.org/officeDocument/2006/relationships/image" Target="../media/image901.emf"/><Relationship Id="rId27" Type="http://schemas.openxmlformats.org/officeDocument/2006/relationships/image" Target="../media/image906.emf"/><Relationship Id="rId30" Type="http://schemas.openxmlformats.org/officeDocument/2006/relationships/image" Target="../media/image909.emf"/><Relationship Id="rId35" Type="http://schemas.openxmlformats.org/officeDocument/2006/relationships/image" Target="../media/image914.emf"/><Relationship Id="rId43" Type="http://schemas.openxmlformats.org/officeDocument/2006/relationships/image" Target="../media/image922.emf"/><Relationship Id="rId8" Type="http://schemas.openxmlformats.org/officeDocument/2006/relationships/image" Target="../media/image887.emf"/><Relationship Id="rId3" Type="http://schemas.openxmlformats.org/officeDocument/2006/relationships/image" Target="../media/image882.emf"/><Relationship Id="rId12" Type="http://schemas.openxmlformats.org/officeDocument/2006/relationships/image" Target="../media/image891.emf"/><Relationship Id="rId17" Type="http://schemas.openxmlformats.org/officeDocument/2006/relationships/image" Target="../media/image896.emf"/><Relationship Id="rId25" Type="http://schemas.openxmlformats.org/officeDocument/2006/relationships/image" Target="../media/image904.emf"/><Relationship Id="rId33" Type="http://schemas.openxmlformats.org/officeDocument/2006/relationships/image" Target="../media/image912.emf"/><Relationship Id="rId38" Type="http://schemas.openxmlformats.org/officeDocument/2006/relationships/image" Target="../media/image917.emf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4.emf"/><Relationship Id="rId18" Type="http://schemas.openxmlformats.org/officeDocument/2006/relationships/image" Target="../media/image939.emf"/><Relationship Id="rId26" Type="http://schemas.openxmlformats.org/officeDocument/2006/relationships/image" Target="../media/image947.emf"/><Relationship Id="rId39" Type="http://schemas.openxmlformats.org/officeDocument/2006/relationships/image" Target="../media/image960.emf"/><Relationship Id="rId21" Type="http://schemas.openxmlformats.org/officeDocument/2006/relationships/image" Target="../media/image942.emf"/><Relationship Id="rId34" Type="http://schemas.openxmlformats.org/officeDocument/2006/relationships/image" Target="../media/image955.emf"/><Relationship Id="rId42" Type="http://schemas.openxmlformats.org/officeDocument/2006/relationships/image" Target="../media/image963.emf"/><Relationship Id="rId7" Type="http://schemas.openxmlformats.org/officeDocument/2006/relationships/image" Target="../media/image928.emf"/><Relationship Id="rId2" Type="http://schemas.openxmlformats.org/officeDocument/2006/relationships/image" Target="../media/image923.emf"/><Relationship Id="rId16" Type="http://schemas.openxmlformats.org/officeDocument/2006/relationships/image" Target="../media/image937.emf"/><Relationship Id="rId20" Type="http://schemas.openxmlformats.org/officeDocument/2006/relationships/image" Target="../media/image941.emf"/><Relationship Id="rId29" Type="http://schemas.openxmlformats.org/officeDocument/2006/relationships/image" Target="../media/image950.emf"/><Relationship Id="rId41" Type="http://schemas.openxmlformats.org/officeDocument/2006/relationships/image" Target="../media/image96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7.emf"/><Relationship Id="rId11" Type="http://schemas.openxmlformats.org/officeDocument/2006/relationships/image" Target="../media/image932.emf"/><Relationship Id="rId24" Type="http://schemas.openxmlformats.org/officeDocument/2006/relationships/image" Target="../media/image945.emf"/><Relationship Id="rId32" Type="http://schemas.openxmlformats.org/officeDocument/2006/relationships/image" Target="../media/image953.emf"/><Relationship Id="rId37" Type="http://schemas.openxmlformats.org/officeDocument/2006/relationships/image" Target="../media/image958.emf"/><Relationship Id="rId40" Type="http://schemas.openxmlformats.org/officeDocument/2006/relationships/image" Target="../media/image961.emf"/><Relationship Id="rId5" Type="http://schemas.openxmlformats.org/officeDocument/2006/relationships/image" Target="../media/image926.emf"/><Relationship Id="rId15" Type="http://schemas.openxmlformats.org/officeDocument/2006/relationships/image" Target="../media/image936.emf"/><Relationship Id="rId23" Type="http://schemas.openxmlformats.org/officeDocument/2006/relationships/image" Target="../media/image944.emf"/><Relationship Id="rId28" Type="http://schemas.openxmlformats.org/officeDocument/2006/relationships/image" Target="../media/image949.emf"/><Relationship Id="rId36" Type="http://schemas.openxmlformats.org/officeDocument/2006/relationships/image" Target="../media/image957.emf"/><Relationship Id="rId10" Type="http://schemas.openxmlformats.org/officeDocument/2006/relationships/image" Target="../media/image931.emf"/><Relationship Id="rId19" Type="http://schemas.openxmlformats.org/officeDocument/2006/relationships/image" Target="../media/image940.emf"/><Relationship Id="rId31" Type="http://schemas.openxmlformats.org/officeDocument/2006/relationships/image" Target="../media/image952.emf"/><Relationship Id="rId4" Type="http://schemas.openxmlformats.org/officeDocument/2006/relationships/image" Target="../media/image925.emf"/><Relationship Id="rId9" Type="http://schemas.openxmlformats.org/officeDocument/2006/relationships/image" Target="../media/image930.emf"/><Relationship Id="rId14" Type="http://schemas.openxmlformats.org/officeDocument/2006/relationships/image" Target="../media/image935.emf"/><Relationship Id="rId22" Type="http://schemas.openxmlformats.org/officeDocument/2006/relationships/image" Target="../media/image943.emf"/><Relationship Id="rId27" Type="http://schemas.openxmlformats.org/officeDocument/2006/relationships/image" Target="../media/image948.emf"/><Relationship Id="rId30" Type="http://schemas.openxmlformats.org/officeDocument/2006/relationships/image" Target="../media/image951.emf"/><Relationship Id="rId35" Type="http://schemas.openxmlformats.org/officeDocument/2006/relationships/image" Target="../media/image956.emf"/><Relationship Id="rId43" Type="http://schemas.openxmlformats.org/officeDocument/2006/relationships/image" Target="../media/image964.emf"/><Relationship Id="rId8" Type="http://schemas.openxmlformats.org/officeDocument/2006/relationships/image" Target="../media/image929.emf"/><Relationship Id="rId3" Type="http://schemas.openxmlformats.org/officeDocument/2006/relationships/image" Target="../media/image924.emf"/><Relationship Id="rId12" Type="http://schemas.openxmlformats.org/officeDocument/2006/relationships/image" Target="../media/image933.emf"/><Relationship Id="rId17" Type="http://schemas.openxmlformats.org/officeDocument/2006/relationships/image" Target="../media/image938.emf"/><Relationship Id="rId25" Type="http://schemas.openxmlformats.org/officeDocument/2006/relationships/image" Target="../media/image946.emf"/><Relationship Id="rId33" Type="http://schemas.openxmlformats.org/officeDocument/2006/relationships/image" Target="../media/image954.emf"/><Relationship Id="rId38" Type="http://schemas.openxmlformats.org/officeDocument/2006/relationships/image" Target="../media/image959.e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6.emf"/><Relationship Id="rId18" Type="http://schemas.openxmlformats.org/officeDocument/2006/relationships/image" Target="../media/image981.emf"/><Relationship Id="rId26" Type="http://schemas.openxmlformats.org/officeDocument/2006/relationships/image" Target="../media/image989.emf"/><Relationship Id="rId39" Type="http://schemas.openxmlformats.org/officeDocument/2006/relationships/image" Target="../media/image1002.emf"/><Relationship Id="rId21" Type="http://schemas.openxmlformats.org/officeDocument/2006/relationships/image" Target="../media/image984.emf"/><Relationship Id="rId34" Type="http://schemas.openxmlformats.org/officeDocument/2006/relationships/image" Target="../media/image997.emf"/><Relationship Id="rId42" Type="http://schemas.openxmlformats.org/officeDocument/2006/relationships/image" Target="../media/image1005.emf"/><Relationship Id="rId7" Type="http://schemas.openxmlformats.org/officeDocument/2006/relationships/image" Target="../media/image970.emf"/><Relationship Id="rId2" Type="http://schemas.openxmlformats.org/officeDocument/2006/relationships/image" Target="../media/image965.emf"/><Relationship Id="rId16" Type="http://schemas.openxmlformats.org/officeDocument/2006/relationships/image" Target="../media/image979.emf"/><Relationship Id="rId20" Type="http://schemas.openxmlformats.org/officeDocument/2006/relationships/image" Target="../media/image983.emf"/><Relationship Id="rId29" Type="http://schemas.openxmlformats.org/officeDocument/2006/relationships/image" Target="../media/image992.emf"/><Relationship Id="rId41" Type="http://schemas.openxmlformats.org/officeDocument/2006/relationships/image" Target="../media/image100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9.emf"/><Relationship Id="rId11" Type="http://schemas.openxmlformats.org/officeDocument/2006/relationships/image" Target="../media/image974.emf"/><Relationship Id="rId24" Type="http://schemas.openxmlformats.org/officeDocument/2006/relationships/image" Target="../media/image987.emf"/><Relationship Id="rId32" Type="http://schemas.openxmlformats.org/officeDocument/2006/relationships/image" Target="../media/image995.emf"/><Relationship Id="rId37" Type="http://schemas.openxmlformats.org/officeDocument/2006/relationships/image" Target="../media/image1000.emf"/><Relationship Id="rId40" Type="http://schemas.openxmlformats.org/officeDocument/2006/relationships/image" Target="../media/image1003.emf"/><Relationship Id="rId5" Type="http://schemas.openxmlformats.org/officeDocument/2006/relationships/image" Target="../media/image968.emf"/><Relationship Id="rId15" Type="http://schemas.openxmlformats.org/officeDocument/2006/relationships/image" Target="../media/image978.emf"/><Relationship Id="rId23" Type="http://schemas.openxmlformats.org/officeDocument/2006/relationships/image" Target="../media/image986.emf"/><Relationship Id="rId28" Type="http://schemas.openxmlformats.org/officeDocument/2006/relationships/image" Target="../media/image991.emf"/><Relationship Id="rId36" Type="http://schemas.openxmlformats.org/officeDocument/2006/relationships/image" Target="../media/image999.emf"/><Relationship Id="rId10" Type="http://schemas.openxmlformats.org/officeDocument/2006/relationships/image" Target="../media/image973.emf"/><Relationship Id="rId19" Type="http://schemas.openxmlformats.org/officeDocument/2006/relationships/image" Target="../media/image982.emf"/><Relationship Id="rId31" Type="http://schemas.openxmlformats.org/officeDocument/2006/relationships/image" Target="../media/image994.emf"/><Relationship Id="rId4" Type="http://schemas.openxmlformats.org/officeDocument/2006/relationships/image" Target="../media/image967.emf"/><Relationship Id="rId9" Type="http://schemas.openxmlformats.org/officeDocument/2006/relationships/image" Target="../media/image972.emf"/><Relationship Id="rId14" Type="http://schemas.openxmlformats.org/officeDocument/2006/relationships/image" Target="../media/image977.emf"/><Relationship Id="rId22" Type="http://schemas.openxmlformats.org/officeDocument/2006/relationships/image" Target="../media/image985.emf"/><Relationship Id="rId27" Type="http://schemas.openxmlformats.org/officeDocument/2006/relationships/image" Target="../media/image990.emf"/><Relationship Id="rId30" Type="http://schemas.openxmlformats.org/officeDocument/2006/relationships/image" Target="../media/image993.emf"/><Relationship Id="rId35" Type="http://schemas.openxmlformats.org/officeDocument/2006/relationships/image" Target="../media/image998.emf"/><Relationship Id="rId43" Type="http://schemas.openxmlformats.org/officeDocument/2006/relationships/image" Target="../media/image1006.emf"/><Relationship Id="rId8" Type="http://schemas.openxmlformats.org/officeDocument/2006/relationships/image" Target="../media/image971.emf"/><Relationship Id="rId3" Type="http://schemas.openxmlformats.org/officeDocument/2006/relationships/image" Target="../media/image966.emf"/><Relationship Id="rId12" Type="http://schemas.openxmlformats.org/officeDocument/2006/relationships/image" Target="../media/image975.emf"/><Relationship Id="rId17" Type="http://schemas.openxmlformats.org/officeDocument/2006/relationships/image" Target="../media/image980.emf"/><Relationship Id="rId25" Type="http://schemas.openxmlformats.org/officeDocument/2006/relationships/image" Target="../media/image988.emf"/><Relationship Id="rId33" Type="http://schemas.openxmlformats.org/officeDocument/2006/relationships/image" Target="../media/image996.emf"/><Relationship Id="rId38" Type="http://schemas.openxmlformats.org/officeDocument/2006/relationships/image" Target="../media/image1001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emf"/><Relationship Id="rId18" Type="http://schemas.openxmlformats.org/officeDocument/2006/relationships/image" Target="../media/image51.emf"/><Relationship Id="rId26" Type="http://schemas.openxmlformats.org/officeDocument/2006/relationships/image" Target="../media/image59.emf"/><Relationship Id="rId39" Type="http://schemas.openxmlformats.org/officeDocument/2006/relationships/image" Target="../media/image72.emf"/><Relationship Id="rId21" Type="http://schemas.openxmlformats.org/officeDocument/2006/relationships/image" Target="../media/image54.emf"/><Relationship Id="rId34" Type="http://schemas.openxmlformats.org/officeDocument/2006/relationships/image" Target="../media/image67.emf"/><Relationship Id="rId42" Type="http://schemas.openxmlformats.org/officeDocument/2006/relationships/image" Target="../media/image75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6" Type="http://schemas.openxmlformats.org/officeDocument/2006/relationships/image" Target="../media/image49.emf"/><Relationship Id="rId20" Type="http://schemas.openxmlformats.org/officeDocument/2006/relationships/image" Target="../media/image53.emf"/><Relationship Id="rId29" Type="http://schemas.openxmlformats.org/officeDocument/2006/relationships/image" Target="../media/image62.emf"/><Relationship Id="rId41" Type="http://schemas.openxmlformats.org/officeDocument/2006/relationships/image" Target="../media/image7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24" Type="http://schemas.openxmlformats.org/officeDocument/2006/relationships/image" Target="../media/image57.emf"/><Relationship Id="rId32" Type="http://schemas.openxmlformats.org/officeDocument/2006/relationships/image" Target="../media/image65.emf"/><Relationship Id="rId37" Type="http://schemas.openxmlformats.org/officeDocument/2006/relationships/image" Target="../media/image70.emf"/><Relationship Id="rId40" Type="http://schemas.openxmlformats.org/officeDocument/2006/relationships/image" Target="../media/image73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23" Type="http://schemas.openxmlformats.org/officeDocument/2006/relationships/image" Target="../media/image56.emf"/><Relationship Id="rId28" Type="http://schemas.openxmlformats.org/officeDocument/2006/relationships/image" Target="../media/image61.emf"/><Relationship Id="rId36" Type="http://schemas.openxmlformats.org/officeDocument/2006/relationships/image" Target="../media/image69.emf"/><Relationship Id="rId10" Type="http://schemas.openxmlformats.org/officeDocument/2006/relationships/image" Target="../media/image43.emf"/><Relationship Id="rId19" Type="http://schemas.openxmlformats.org/officeDocument/2006/relationships/image" Target="../media/image52.emf"/><Relationship Id="rId31" Type="http://schemas.openxmlformats.org/officeDocument/2006/relationships/image" Target="../media/image64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Relationship Id="rId22" Type="http://schemas.openxmlformats.org/officeDocument/2006/relationships/image" Target="../media/image55.emf"/><Relationship Id="rId27" Type="http://schemas.openxmlformats.org/officeDocument/2006/relationships/image" Target="../media/image60.emf"/><Relationship Id="rId30" Type="http://schemas.openxmlformats.org/officeDocument/2006/relationships/image" Target="../media/image63.emf"/><Relationship Id="rId35" Type="http://schemas.openxmlformats.org/officeDocument/2006/relationships/image" Target="../media/image68.emf"/><Relationship Id="rId43" Type="http://schemas.openxmlformats.org/officeDocument/2006/relationships/image" Target="../media/image76.emf"/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12" Type="http://schemas.openxmlformats.org/officeDocument/2006/relationships/image" Target="../media/image45.emf"/><Relationship Id="rId17" Type="http://schemas.openxmlformats.org/officeDocument/2006/relationships/image" Target="../media/image50.emf"/><Relationship Id="rId25" Type="http://schemas.openxmlformats.org/officeDocument/2006/relationships/image" Target="../media/image58.emf"/><Relationship Id="rId33" Type="http://schemas.openxmlformats.org/officeDocument/2006/relationships/image" Target="../media/image66.emf"/><Relationship Id="rId38" Type="http://schemas.openxmlformats.org/officeDocument/2006/relationships/image" Target="../media/image71.emf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7.emf"/><Relationship Id="rId18" Type="http://schemas.openxmlformats.org/officeDocument/2006/relationships/image" Target="../media/image1022.emf"/><Relationship Id="rId26" Type="http://schemas.openxmlformats.org/officeDocument/2006/relationships/image" Target="../media/image1030.emf"/><Relationship Id="rId39" Type="http://schemas.openxmlformats.org/officeDocument/2006/relationships/image" Target="../media/image1043.emf"/><Relationship Id="rId21" Type="http://schemas.openxmlformats.org/officeDocument/2006/relationships/image" Target="../media/image1025.emf"/><Relationship Id="rId34" Type="http://schemas.openxmlformats.org/officeDocument/2006/relationships/image" Target="../media/image1038.emf"/><Relationship Id="rId42" Type="http://schemas.openxmlformats.org/officeDocument/2006/relationships/image" Target="../media/image1046.emf"/><Relationship Id="rId7" Type="http://schemas.openxmlformats.org/officeDocument/2006/relationships/image" Target="../media/image1011.emf"/><Relationship Id="rId2" Type="http://schemas.openxmlformats.org/officeDocument/2006/relationships/image" Target="../media/image22.emf"/><Relationship Id="rId16" Type="http://schemas.openxmlformats.org/officeDocument/2006/relationships/image" Target="../media/image1020.emf"/><Relationship Id="rId20" Type="http://schemas.openxmlformats.org/officeDocument/2006/relationships/image" Target="../media/image1024.emf"/><Relationship Id="rId29" Type="http://schemas.openxmlformats.org/officeDocument/2006/relationships/image" Target="../media/image1033.emf"/><Relationship Id="rId41" Type="http://schemas.openxmlformats.org/officeDocument/2006/relationships/image" Target="../media/image104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0.emf"/><Relationship Id="rId11" Type="http://schemas.openxmlformats.org/officeDocument/2006/relationships/image" Target="../media/image1015.emf"/><Relationship Id="rId24" Type="http://schemas.openxmlformats.org/officeDocument/2006/relationships/image" Target="../media/image1028.emf"/><Relationship Id="rId32" Type="http://schemas.openxmlformats.org/officeDocument/2006/relationships/image" Target="../media/image1036.emf"/><Relationship Id="rId37" Type="http://schemas.openxmlformats.org/officeDocument/2006/relationships/image" Target="../media/image1041.emf"/><Relationship Id="rId40" Type="http://schemas.openxmlformats.org/officeDocument/2006/relationships/image" Target="../media/image1044.emf"/><Relationship Id="rId5" Type="http://schemas.openxmlformats.org/officeDocument/2006/relationships/image" Target="../media/image1009.emf"/><Relationship Id="rId15" Type="http://schemas.openxmlformats.org/officeDocument/2006/relationships/image" Target="../media/image1019.emf"/><Relationship Id="rId23" Type="http://schemas.openxmlformats.org/officeDocument/2006/relationships/image" Target="../media/image1027.emf"/><Relationship Id="rId28" Type="http://schemas.openxmlformats.org/officeDocument/2006/relationships/image" Target="../media/image1032.emf"/><Relationship Id="rId36" Type="http://schemas.openxmlformats.org/officeDocument/2006/relationships/image" Target="../media/image1040.emf"/><Relationship Id="rId10" Type="http://schemas.openxmlformats.org/officeDocument/2006/relationships/image" Target="../media/image1014.emf"/><Relationship Id="rId19" Type="http://schemas.openxmlformats.org/officeDocument/2006/relationships/image" Target="../media/image1023.emf"/><Relationship Id="rId31" Type="http://schemas.openxmlformats.org/officeDocument/2006/relationships/image" Target="../media/image1035.emf"/><Relationship Id="rId4" Type="http://schemas.openxmlformats.org/officeDocument/2006/relationships/image" Target="../media/image1008.emf"/><Relationship Id="rId9" Type="http://schemas.openxmlformats.org/officeDocument/2006/relationships/image" Target="../media/image1013.emf"/><Relationship Id="rId14" Type="http://schemas.openxmlformats.org/officeDocument/2006/relationships/image" Target="../media/image1018.emf"/><Relationship Id="rId22" Type="http://schemas.openxmlformats.org/officeDocument/2006/relationships/image" Target="../media/image1026.emf"/><Relationship Id="rId27" Type="http://schemas.openxmlformats.org/officeDocument/2006/relationships/image" Target="../media/image1031.emf"/><Relationship Id="rId30" Type="http://schemas.openxmlformats.org/officeDocument/2006/relationships/image" Target="../media/image1034.emf"/><Relationship Id="rId35" Type="http://schemas.openxmlformats.org/officeDocument/2006/relationships/image" Target="../media/image1039.emf"/><Relationship Id="rId43" Type="http://schemas.openxmlformats.org/officeDocument/2006/relationships/image" Target="../media/image1047.emf"/><Relationship Id="rId8" Type="http://schemas.openxmlformats.org/officeDocument/2006/relationships/image" Target="../media/image1012.emf"/><Relationship Id="rId3" Type="http://schemas.openxmlformats.org/officeDocument/2006/relationships/image" Target="../media/image1007.emf"/><Relationship Id="rId12" Type="http://schemas.openxmlformats.org/officeDocument/2006/relationships/image" Target="../media/image1016.emf"/><Relationship Id="rId17" Type="http://schemas.openxmlformats.org/officeDocument/2006/relationships/image" Target="../media/image1021.emf"/><Relationship Id="rId25" Type="http://schemas.openxmlformats.org/officeDocument/2006/relationships/image" Target="../media/image1029.emf"/><Relationship Id="rId33" Type="http://schemas.openxmlformats.org/officeDocument/2006/relationships/image" Target="../media/image1037.emf"/><Relationship Id="rId38" Type="http://schemas.openxmlformats.org/officeDocument/2006/relationships/image" Target="../media/image1042.emf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9.emf"/><Relationship Id="rId18" Type="http://schemas.openxmlformats.org/officeDocument/2006/relationships/image" Target="../media/image1064.emf"/><Relationship Id="rId26" Type="http://schemas.openxmlformats.org/officeDocument/2006/relationships/image" Target="../media/image1072.emf"/><Relationship Id="rId39" Type="http://schemas.openxmlformats.org/officeDocument/2006/relationships/image" Target="../media/image1085.emf"/><Relationship Id="rId21" Type="http://schemas.openxmlformats.org/officeDocument/2006/relationships/image" Target="../media/image1067.emf"/><Relationship Id="rId34" Type="http://schemas.openxmlformats.org/officeDocument/2006/relationships/image" Target="../media/image1080.emf"/><Relationship Id="rId42" Type="http://schemas.openxmlformats.org/officeDocument/2006/relationships/image" Target="../media/image1088.emf"/><Relationship Id="rId7" Type="http://schemas.openxmlformats.org/officeDocument/2006/relationships/image" Target="../media/image1053.emf"/><Relationship Id="rId2" Type="http://schemas.openxmlformats.org/officeDocument/2006/relationships/image" Target="../media/image1048.emf"/><Relationship Id="rId16" Type="http://schemas.openxmlformats.org/officeDocument/2006/relationships/image" Target="../media/image1062.emf"/><Relationship Id="rId20" Type="http://schemas.openxmlformats.org/officeDocument/2006/relationships/image" Target="../media/image1066.emf"/><Relationship Id="rId29" Type="http://schemas.openxmlformats.org/officeDocument/2006/relationships/image" Target="../media/image1075.emf"/><Relationship Id="rId41" Type="http://schemas.openxmlformats.org/officeDocument/2006/relationships/image" Target="../media/image108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2.emf"/><Relationship Id="rId11" Type="http://schemas.openxmlformats.org/officeDocument/2006/relationships/image" Target="../media/image1057.emf"/><Relationship Id="rId24" Type="http://schemas.openxmlformats.org/officeDocument/2006/relationships/image" Target="../media/image1070.emf"/><Relationship Id="rId32" Type="http://schemas.openxmlformats.org/officeDocument/2006/relationships/image" Target="../media/image1078.emf"/><Relationship Id="rId37" Type="http://schemas.openxmlformats.org/officeDocument/2006/relationships/image" Target="../media/image1083.emf"/><Relationship Id="rId40" Type="http://schemas.openxmlformats.org/officeDocument/2006/relationships/image" Target="../media/image1086.emf"/><Relationship Id="rId5" Type="http://schemas.openxmlformats.org/officeDocument/2006/relationships/image" Target="../media/image1051.emf"/><Relationship Id="rId15" Type="http://schemas.openxmlformats.org/officeDocument/2006/relationships/image" Target="../media/image1061.emf"/><Relationship Id="rId23" Type="http://schemas.openxmlformats.org/officeDocument/2006/relationships/image" Target="../media/image1069.emf"/><Relationship Id="rId28" Type="http://schemas.openxmlformats.org/officeDocument/2006/relationships/image" Target="../media/image1074.emf"/><Relationship Id="rId36" Type="http://schemas.openxmlformats.org/officeDocument/2006/relationships/image" Target="../media/image1082.emf"/><Relationship Id="rId10" Type="http://schemas.openxmlformats.org/officeDocument/2006/relationships/image" Target="../media/image1056.emf"/><Relationship Id="rId19" Type="http://schemas.openxmlformats.org/officeDocument/2006/relationships/image" Target="../media/image1065.emf"/><Relationship Id="rId31" Type="http://schemas.openxmlformats.org/officeDocument/2006/relationships/image" Target="../media/image1077.emf"/><Relationship Id="rId4" Type="http://schemas.openxmlformats.org/officeDocument/2006/relationships/image" Target="../media/image1050.emf"/><Relationship Id="rId9" Type="http://schemas.openxmlformats.org/officeDocument/2006/relationships/image" Target="../media/image1055.emf"/><Relationship Id="rId14" Type="http://schemas.openxmlformats.org/officeDocument/2006/relationships/image" Target="../media/image1060.emf"/><Relationship Id="rId22" Type="http://schemas.openxmlformats.org/officeDocument/2006/relationships/image" Target="../media/image1068.emf"/><Relationship Id="rId27" Type="http://schemas.openxmlformats.org/officeDocument/2006/relationships/image" Target="../media/image1073.emf"/><Relationship Id="rId30" Type="http://schemas.openxmlformats.org/officeDocument/2006/relationships/image" Target="../media/image1076.emf"/><Relationship Id="rId35" Type="http://schemas.openxmlformats.org/officeDocument/2006/relationships/image" Target="../media/image1081.emf"/><Relationship Id="rId43" Type="http://schemas.openxmlformats.org/officeDocument/2006/relationships/image" Target="../media/image1089.emf"/><Relationship Id="rId8" Type="http://schemas.openxmlformats.org/officeDocument/2006/relationships/image" Target="../media/image1054.emf"/><Relationship Id="rId3" Type="http://schemas.openxmlformats.org/officeDocument/2006/relationships/image" Target="../media/image1049.emf"/><Relationship Id="rId12" Type="http://schemas.openxmlformats.org/officeDocument/2006/relationships/image" Target="../media/image1058.emf"/><Relationship Id="rId17" Type="http://schemas.openxmlformats.org/officeDocument/2006/relationships/image" Target="../media/image1063.emf"/><Relationship Id="rId25" Type="http://schemas.openxmlformats.org/officeDocument/2006/relationships/image" Target="../media/image1071.emf"/><Relationship Id="rId33" Type="http://schemas.openxmlformats.org/officeDocument/2006/relationships/image" Target="../media/image1079.emf"/><Relationship Id="rId38" Type="http://schemas.openxmlformats.org/officeDocument/2006/relationships/image" Target="../media/image1084.e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1.emf"/><Relationship Id="rId18" Type="http://schemas.openxmlformats.org/officeDocument/2006/relationships/image" Target="../media/image1106.emf"/><Relationship Id="rId26" Type="http://schemas.openxmlformats.org/officeDocument/2006/relationships/image" Target="../media/image1114.emf"/><Relationship Id="rId39" Type="http://schemas.openxmlformats.org/officeDocument/2006/relationships/image" Target="../media/image1127.emf"/><Relationship Id="rId21" Type="http://schemas.openxmlformats.org/officeDocument/2006/relationships/image" Target="../media/image1109.emf"/><Relationship Id="rId34" Type="http://schemas.openxmlformats.org/officeDocument/2006/relationships/image" Target="../media/image1122.emf"/><Relationship Id="rId42" Type="http://schemas.openxmlformats.org/officeDocument/2006/relationships/image" Target="../media/image1130.emf"/><Relationship Id="rId7" Type="http://schemas.openxmlformats.org/officeDocument/2006/relationships/image" Target="../media/image1095.emf"/><Relationship Id="rId2" Type="http://schemas.openxmlformats.org/officeDocument/2006/relationships/image" Target="../media/image1090.emf"/><Relationship Id="rId16" Type="http://schemas.openxmlformats.org/officeDocument/2006/relationships/image" Target="../media/image1104.emf"/><Relationship Id="rId20" Type="http://schemas.openxmlformats.org/officeDocument/2006/relationships/image" Target="../media/image1108.emf"/><Relationship Id="rId29" Type="http://schemas.openxmlformats.org/officeDocument/2006/relationships/image" Target="../media/image1117.emf"/><Relationship Id="rId41" Type="http://schemas.openxmlformats.org/officeDocument/2006/relationships/image" Target="../media/image112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4.emf"/><Relationship Id="rId11" Type="http://schemas.openxmlformats.org/officeDocument/2006/relationships/image" Target="../media/image1099.emf"/><Relationship Id="rId24" Type="http://schemas.openxmlformats.org/officeDocument/2006/relationships/image" Target="../media/image1112.emf"/><Relationship Id="rId32" Type="http://schemas.openxmlformats.org/officeDocument/2006/relationships/image" Target="../media/image1120.emf"/><Relationship Id="rId37" Type="http://schemas.openxmlformats.org/officeDocument/2006/relationships/image" Target="../media/image1125.emf"/><Relationship Id="rId40" Type="http://schemas.openxmlformats.org/officeDocument/2006/relationships/image" Target="../media/image1128.emf"/><Relationship Id="rId5" Type="http://schemas.openxmlformats.org/officeDocument/2006/relationships/image" Target="../media/image1093.emf"/><Relationship Id="rId15" Type="http://schemas.openxmlformats.org/officeDocument/2006/relationships/image" Target="../media/image1103.emf"/><Relationship Id="rId23" Type="http://schemas.openxmlformats.org/officeDocument/2006/relationships/image" Target="../media/image1111.emf"/><Relationship Id="rId28" Type="http://schemas.openxmlformats.org/officeDocument/2006/relationships/image" Target="../media/image1116.emf"/><Relationship Id="rId36" Type="http://schemas.openxmlformats.org/officeDocument/2006/relationships/image" Target="../media/image1124.emf"/><Relationship Id="rId10" Type="http://schemas.openxmlformats.org/officeDocument/2006/relationships/image" Target="../media/image1098.emf"/><Relationship Id="rId19" Type="http://schemas.openxmlformats.org/officeDocument/2006/relationships/image" Target="../media/image1107.emf"/><Relationship Id="rId31" Type="http://schemas.openxmlformats.org/officeDocument/2006/relationships/image" Target="../media/image1119.emf"/><Relationship Id="rId4" Type="http://schemas.openxmlformats.org/officeDocument/2006/relationships/image" Target="../media/image1092.emf"/><Relationship Id="rId9" Type="http://schemas.openxmlformats.org/officeDocument/2006/relationships/image" Target="../media/image1097.emf"/><Relationship Id="rId14" Type="http://schemas.openxmlformats.org/officeDocument/2006/relationships/image" Target="../media/image1102.emf"/><Relationship Id="rId22" Type="http://schemas.openxmlformats.org/officeDocument/2006/relationships/image" Target="../media/image1110.emf"/><Relationship Id="rId27" Type="http://schemas.openxmlformats.org/officeDocument/2006/relationships/image" Target="../media/image1115.emf"/><Relationship Id="rId30" Type="http://schemas.openxmlformats.org/officeDocument/2006/relationships/image" Target="../media/image1118.emf"/><Relationship Id="rId35" Type="http://schemas.openxmlformats.org/officeDocument/2006/relationships/image" Target="../media/image1123.emf"/><Relationship Id="rId43" Type="http://schemas.openxmlformats.org/officeDocument/2006/relationships/image" Target="../media/image1131.emf"/><Relationship Id="rId8" Type="http://schemas.openxmlformats.org/officeDocument/2006/relationships/image" Target="../media/image1096.emf"/><Relationship Id="rId3" Type="http://schemas.openxmlformats.org/officeDocument/2006/relationships/image" Target="../media/image1091.emf"/><Relationship Id="rId12" Type="http://schemas.openxmlformats.org/officeDocument/2006/relationships/image" Target="../media/image1100.emf"/><Relationship Id="rId17" Type="http://schemas.openxmlformats.org/officeDocument/2006/relationships/image" Target="../media/image1105.emf"/><Relationship Id="rId25" Type="http://schemas.openxmlformats.org/officeDocument/2006/relationships/image" Target="../media/image1113.emf"/><Relationship Id="rId33" Type="http://schemas.openxmlformats.org/officeDocument/2006/relationships/image" Target="../media/image1121.emf"/><Relationship Id="rId38" Type="http://schemas.openxmlformats.org/officeDocument/2006/relationships/image" Target="../media/image112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8.emf"/><Relationship Id="rId13" Type="http://schemas.openxmlformats.org/officeDocument/2006/relationships/image" Target="../media/image1143.emf"/><Relationship Id="rId3" Type="http://schemas.openxmlformats.org/officeDocument/2006/relationships/image" Target="../media/image1133.emf"/><Relationship Id="rId7" Type="http://schemas.openxmlformats.org/officeDocument/2006/relationships/image" Target="../media/image1137.emf"/><Relationship Id="rId12" Type="http://schemas.openxmlformats.org/officeDocument/2006/relationships/image" Target="../media/image1142.emf"/><Relationship Id="rId2" Type="http://schemas.openxmlformats.org/officeDocument/2006/relationships/image" Target="../media/image113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6.emf"/><Relationship Id="rId11" Type="http://schemas.openxmlformats.org/officeDocument/2006/relationships/image" Target="../media/image1141.emf"/><Relationship Id="rId5" Type="http://schemas.openxmlformats.org/officeDocument/2006/relationships/image" Target="../media/image1135.emf"/><Relationship Id="rId10" Type="http://schemas.openxmlformats.org/officeDocument/2006/relationships/image" Target="../media/image1140.emf"/><Relationship Id="rId4" Type="http://schemas.openxmlformats.org/officeDocument/2006/relationships/image" Target="../media/image1134.emf"/><Relationship Id="rId9" Type="http://schemas.openxmlformats.org/officeDocument/2006/relationships/image" Target="../media/image1139.e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5.emf"/><Relationship Id="rId18" Type="http://schemas.openxmlformats.org/officeDocument/2006/relationships/image" Target="../media/image1160.emf"/><Relationship Id="rId26" Type="http://schemas.openxmlformats.org/officeDocument/2006/relationships/image" Target="../media/image1168.emf"/><Relationship Id="rId39" Type="http://schemas.openxmlformats.org/officeDocument/2006/relationships/image" Target="../media/image1181.emf"/><Relationship Id="rId21" Type="http://schemas.openxmlformats.org/officeDocument/2006/relationships/image" Target="../media/image1163.emf"/><Relationship Id="rId34" Type="http://schemas.openxmlformats.org/officeDocument/2006/relationships/image" Target="../media/image1176.emf"/><Relationship Id="rId42" Type="http://schemas.openxmlformats.org/officeDocument/2006/relationships/image" Target="../media/image1184.emf"/><Relationship Id="rId7" Type="http://schemas.openxmlformats.org/officeDocument/2006/relationships/image" Target="../media/image1149.emf"/><Relationship Id="rId2" Type="http://schemas.openxmlformats.org/officeDocument/2006/relationships/image" Target="../media/image1144.emf"/><Relationship Id="rId16" Type="http://schemas.openxmlformats.org/officeDocument/2006/relationships/image" Target="../media/image1158.emf"/><Relationship Id="rId20" Type="http://schemas.openxmlformats.org/officeDocument/2006/relationships/image" Target="../media/image1162.emf"/><Relationship Id="rId29" Type="http://schemas.openxmlformats.org/officeDocument/2006/relationships/image" Target="../media/image1171.emf"/><Relationship Id="rId41" Type="http://schemas.openxmlformats.org/officeDocument/2006/relationships/image" Target="../media/image118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8.emf"/><Relationship Id="rId11" Type="http://schemas.openxmlformats.org/officeDocument/2006/relationships/image" Target="../media/image1153.emf"/><Relationship Id="rId24" Type="http://schemas.openxmlformats.org/officeDocument/2006/relationships/image" Target="../media/image1166.emf"/><Relationship Id="rId32" Type="http://schemas.openxmlformats.org/officeDocument/2006/relationships/image" Target="../media/image1174.emf"/><Relationship Id="rId37" Type="http://schemas.openxmlformats.org/officeDocument/2006/relationships/image" Target="../media/image1179.emf"/><Relationship Id="rId40" Type="http://schemas.openxmlformats.org/officeDocument/2006/relationships/image" Target="../media/image1182.emf"/><Relationship Id="rId5" Type="http://schemas.openxmlformats.org/officeDocument/2006/relationships/image" Target="../media/image1147.emf"/><Relationship Id="rId15" Type="http://schemas.openxmlformats.org/officeDocument/2006/relationships/image" Target="../media/image1157.emf"/><Relationship Id="rId23" Type="http://schemas.openxmlformats.org/officeDocument/2006/relationships/image" Target="../media/image1165.emf"/><Relationship Id="rId28" Type="http://schemas.openxmlformats.org/officeDocument/2006/relationships/image" Target="../media/image1170.emf"/><Relationship Id="rId36" Type="http://schemas.openxmlformats.org/officeDocument/2006/relationships/image" Target="../media/image1178.emf"/><Relationship Id="rId10" Type="http://schemas.openxmlformats.org/officeDocument/2006/relationships/image" Target="../media/image1152.emf"/><Relationship Id="rId19" Type="http://schemas.openxmlformats.org/officeDocument/2006/relationships/image" Target="../media/image1161.emf"/><Relationship Id="rId31" Type="http://schemas.openxmlformats.org/officeDocument/2006/relationships/image" Target="../media/image1173.emf"/><Relationship Id="rId4" Type="http://schemas.openxmlformats.org/officeDocument/2006/relationships/image" Target="../media/image1146.emf"/><Relationship Id="rId9" Type="http://schemas.openxmlformats.org/officeDocument/2006/relationships/image" Target="../media/image1151.emf"/><Relationship Id="rId14" Type="http://schemas.openxmlformats.org/officeDocument/2006/relationships/image" Target="../media/image1156.emf"/><Relationship Id="rId22" Type="http://schemas.openxmlformats.org/officeDocument/2006/relationships/image" Target="../media/image1164.emf"/><Relationship Id="rId27" Type="http://schemas.openxmlformats.org/officeDocument/2006/relationships/image" Target="../media/image1169.emf"/><Relationship Id="rId30" Type="http://schemas.openxmlformats.org/officeDocument/2006/relationships/image" Target="../media/image1172.emf"/><Relationship Id="rId35" Type="http://schemas.openxmlformats.org/officeDocument/2006/relationships/image" Target="../media/image1177.emf"/><Relationship Id="rId43" Type="http://schemas.openxmlformats.org/officeDocument/2006/relationships/image" Target="../media/image1185.emf"/><Relationship Id="rId8" Type="http://schemas.openxmlformats.org/officeDocument/2006/relationships/image" Target="../media/image1150.emf"/><Relationship Id="rId3" Type="http://schemas.openxmlformats.org/officeDocument/2006/relationships/image" Target="../media/image1145.emf"/><Relationship Id="rId12" Type="http://schemas.openxmlformats.org/officeDocument/2006/relationships/image" Target="../media/image1154.emf"/><Relationship Id="rId17" Type="http://schemas.openxmlformats.org/officeDocument/2006/relationships/image" Target="../media/image1159.emf"/><Relationship Id="rId25" Type="http://schemas.openxmlformats.org/officeDocument/2006/relationships/image" Target="../media/image1167.emf"/><Relationship Id="rId33" Type="http://schemas.openxmlformats.org/officeDocument/2006/relationships/image" Target="../media/image1175.emf"/><Relationship Id="rId38" Type="http://schemas.openxmlformats.org/officeDocument/2006/relationships/image" Target="../media/image1180.em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7.emf"/><Relationship Id="rId18" Type="http://schemas.openxmlformats.org/officeDocument/2006/relationships/image" Target="../media/image1202.emf"/><Relationship Id="rId26" Type="http://schemas.openxmlformats.org/officeDocument/2006/relationships/image" Target="../media/image1210.emf"/><Relationship Id="rId39" Type="http://schemas.openxmlformats.org/officeDocument/2006/relationships/image" Target="../media/image1223.emf"/><Relationship Id="rId21" Type="http://schemas.openxmlformats.org/officeDocument/2006/relationships/image" Target="../media/image1205.emf"/><Relationship Id="rId34" Type="http://schemas.openxmlformats.org/officeDocument/2006/relationships/image" Target="../media/image1218.emf"/><Relationship Id="rId42" Type="http://schemas.openxmlformats.org/officeDocument/2006/relationships/image" Target="../media/image1226.emf"/><Relationship Id="rId7" Type="http://schemas.openxmlformats.org/officeDocument/2006/relationships/image" Target="../media/image1191.emf"/><Relationship Id="rId2" Type="http://schemas.openxmlformats.org/officeDocument/2006/relationships/image" Target="../media/image1186.emf"/><Relationship Id="rId16" Type="http://schemas.openxmlformats.org/officeDocument/2006/relationships/image" Target="../media/image1200.emf"/><Relationship Id="rId20" Type="http://schemas.openxmlformats.org/officeDocument/2006/relationships/image" Target="../media/image1204.emf"/><Relationship Id="rId29" Type="http://schemas.openxmlformats.org/officeDocument/2006/relationships/image" Target="../media/image1213.emf"/><Relationship Id="rId41" Type="http://schemas.openxmlformats.org/officeDocument/2006/relationships/image" Target="../media/image122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0.emf"/><Relationship Id="rId11" Type="http://schemas.openxmlformats.org/officeDocument/2006/relationships/image" Target="../media/image1195.emf"/><Relationship Id="rId24" Type="http://schemas.openxmlformats.org/officeDocument/2006/relationships/image" Target="../media/image1208.emf"/><Relationship Id="rId32" Type="http://schemas.openxmlformats.org/officeDocument/2006/relationships/image" Target="../media/image1216.emf"/><Relationship Id="rId37" Type="http://schemas.openxmlformats.org/officeDocument/2006/relationships/image" Target="../media/image1221.emf"/><Relationship Id="rId40" Type="http://schemas.openxmlformats.org/officeDocument/2006/relationships/image" Target="../media/image1224.emf"/><Relationship Id="rId5" Type="http://schemas.openxmlformats.org/officeDocument/2006/relationships/image" Target="../media/image1189.emf"/><Relationship Id="rId15" Type="http://schemas.openxmlformats.org/officeDocument/2006/relationships/image" Target="../media/image1199.emf"/><Relationship Id="rId23" Type="http://schemas.openxmlformats.org/officeDocument/2006/relationships/image" Target="../media/image1207.emf"/><Relationship Id="rId28" Type="http://schemas.openxmlformats.org/officeDocument/2006/relationships/image" Target="../media/image1212.emf"/><Relationship Id="rId36" Type="http://schemas.openxmlformats.org/officeDocument/2006/relationships/image" Target="../media/image1220.emf"/><Relationship Id="rId10" Type="http://schemas.openxmlformats.org/officeDocument/2006/relationships/image" Target="../media/image1194.emf"/><Relationship Id="rId19" Type="http://schemas.openxmlformats.org/officeDocument/2006/relationships/image" Target="../media/image1203.emf"/><Relationship Id="rId31" Type="http://schemas.openxmlformats.org/officeDocument/2006/relationships/image" Target="../media/image1215.emf"/><Relationship Id="rId4" Type="http://schemas.openxmlformats.org/officeDocument/2006/relationships/image" Target="../media/image1188.emf"/><Relationship Id="rId9" Type="http://schemas.openxmlformats.org/officeDocument/2006/relationships/image" Target="../media/image1193.emf"/><Relationship Id="rId14" Type="http://schemas.openxmlformats.org/officeDocument/2006/relationships/image" Target="../media/image1198.emf"/><Relationship Id="rId22" Type="http://schemas.openxmlformats.org/officeDocument/2006/relationships/image" Target="../media/image1206.emf"/><Relationship Id="rId27" Type="http://schemas.openxmlformats.org/officeDocument/2006/relationships/image" Target="../media/image1211.emf"/><Relationship Id="rId30" Type="http://schemas.openxmlformats.org/officeDocument/2006/relationships/image" Target="../media/image1214.emf"/><Relationship Id="rId35" Type="http://schemas.openxmlformats.org/officeDocument/2006/relationships/image" Target="../media/image1219.emf"/><Relationship Id="rId43" Type="http://schemas.openxmlformats.org/officeDocument/2006/relationships/image" Target="../media/image1227.emf"/><Relationship Id="rId8" Type="http://schemas.openxmlformats.org/officeDocument/2006/relationships/image" Target="../media/image1192.emf"/><Relationship Id="rId3" Type="http://schemas.openxmlformats.org/officeDocument/2006/relationships/image" Target="../media/image1187.emf"/><Relationship Id="rId12" Type="http://schemas.openxmlformats.org/officeDocument/2006/relationships/image" Target="../media/image1196.emf"/><Relationship Id="rId17" Type="http://schemas.openxmlformats.org/officeDocument/2006/relationships/image" Target="../media/image1201.emf"/><Relationship Id="rId25" Type="http://schemas.openxmlformats.org/officeDocument/2006/relationships/image" Target="../media/image1209.emf"/><Relationship Id="rId33" Type="http://schemas.openxmlformats.org/officeDocument/2006/relationships/image" Target="../media/image1217.emf"/><Relationship Id="rId38" Type="http://schemas.openxmlformats.org/officeDocument/2006/relationships/image" Target="../media/image1222.emf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9.emf"/><Relationship Id="rId18" Type="http://schemas.openxmlformats.org/officeDocument/2006/relationships/image" Target="../media/image1244.emf"/><Relationship Id="rId26" Type="http://schemas.openxmlformats.org/officeDocument/2006/relationships/image" Target="../media/image1252.emf"/><Relationship Id="rId39" Type="http://schemas.openxmlformats.org/officeDocument/2006/relationships/image" Target="../media/image1265.emf"/><Relationship Id="rId21" Type="http://schemas.openxmlformats.org/officeDocument/2006/relationships/image" Target="../media/image1247.emf"/><Relationship Id="rId34" Type="http://schemas.openxmlformats.org/officeDocument/2006/relationships/image" Target="../media/image1260.emf"/><Relationship Id="rId42" Type="http://schemas.openxmlformats.org/officeDocument/2006/relationships/image" Target="../media/image1268.emf"/><Relationship Id="rId7" Type="http://schemas.openxmlformats.org/officeDocument/2006/relationships/image" Target="../media/image1233.emf"/><Relationship Id="rId2" Type="http://schemas.openxmlformats.org/officeDocument/2006/relationships/image" Target="../media/image1228.emf"/><Relationship Id="rId16" Type="http://schemas.openxmlformats.org/officeDocument/2006/relationships/image" Target="../media/image1242.emf"/><Relationship Id="rId20" Type="http://schemas.openxmlformats.org/officeDocument/2006/relationships/image" Target="../media/image1246.emf"/><Relationship Id="rId29" Type="http://schemas.openxmlformats.org/officeDocument/2006/relationships/image" Target="../media/image1255.emf"/><Relationship Id="rId41" Type="http://schemas.openxmlformats.org/officeDocument/2006/relationships/image" Target="../media/image126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2.emf"/><Relationship Id="rId11" Type="http://schemas.openxmlformats.org/officeDocument/2006/relationships/image" Target="../media/image1237.emf"/><Relationship Id="rId24" Type="http://schemas.openxmlformats.org/officeDocument/2006/relationships/image" Target="../media/image1250.emf"/><Relationship Id="rId32" Type="http://schemas.openxmlformats.org/officeDocument/2006/relationships/image" Target="../media/image1258.emf"/><Relationship Id="rId37" Type="http://schemas.openxmlformats.org/officeDocument/2006/relationships/image" Target="../media/image1263.emf"/><Relationship Id="rId40" Type="http://schemas.openxmlformats.org/officeDocument/2006/relationships/image" Target="../media/image1266.emf"/><Relationship Id="rId5" Type="http://schemas.openxmlformats.org/officeDocument/2006/relationships/image" Target="../media/image1231.emf"/><Relationship Id="rId15" Type="http://schemas.openxmlformats.org/officeDocument/2006/relationships/image" Target="../media/image1241.emf"/><Relationship Id="rId23" Type="http://schemas.openxmlformats.org/officeDocument/2006/relationships/image" Target="../media/image1249.emf"/><Relationship Id="rId28" Type="http://schemas.openxmlformats.org/officeDocument/2006/relationships/image" Target="../media/image1254.emf"/><Relationship Id="rId36" Type="http://schemas.openxmlformats.org/officeDocument/2006/relationships/image" Target="../media/image1262.emf"/><Relationship Id="rId10" Type="http://schemas.openxmlformats.org/officeDocument/2006/relationships/image" Target="../media/image1236.emf"/><Relationship Id="rId19" Type="http://schemas.openxmlformats.org/officeDocument/2006/relationships/image" Target="../media/image1245.emf"/><Relationship Id="rId31" Type="http://schemas.openxmlformats.org/officeDocument/2006/relationships/image" Target="../media/image1257.emf"/><Relationship Id="rId4" Type="http://schemas.openxmlformats.org/officeDocument/2006/relationships/image" Target="../media/image1230.emf"/><Relationship Id="rId9" Type="http://schemas.openxmlformats.org/officeDocument/2006/relationships/image" Target="../media/image1235.emf"/><Relationship Id="rId14" Type="http://schemas.openxmlformats.org/officeDocument/2006/relationships/image" Target="../media/image1240.emf"/><Relationship Id="rId22" Type="http://schemas.openxmlformats.org/officeDocument/2006/relationships/image" Target="../media/image1248.emf"/><Relationship Id="rId27" Type="http://schemas.openxmlformats.org/officeDocument/2006/relationships/image" Target="../media/image1253.emf"/><Relationship Id="rId30" Type="http://schemas.openxmlformats.org/officeDocument/2006/relationships/image" Target="../media/image1256.emf"/><Relationship Id="rId35" Type="http://schemas.openxmlformats.org/officeDocument/2006/relationships/image" Target="../media/image1261.emf"/><Relationship Id="rId43" Type="http://schemas.openxmlformats.org/officeDocument/2006/relationships/image" Target="../media/image1269.emf"/><Relationship Id="rId8" Type="http://schemas.openxmlformats.org/officeDocument/2006/relationships/image" Target="../media/image1234.emf"/><Relationship Id="rId3" Type="http://schemas.openxmlformats.org/officeDocument/2006/relationships/image" Target="../media/image1229.emf"/><Relationship Id="rId12" Type="http://schemas.openxmlformats.org/officeDocument/2006/relationships/image" Target="../media/image1238.emf"/><Relationship Id="rId17" Type="http://schemas.openxmlformats.org/officeDocument/2006/relationships/image" Target="../media/image1243.emf"/><Relationship Id="rId25" Type="http://schemas.openxmlformats.org/officeDocument/2006/relationships/image" Target="../media/image1251.emf"/><Relationship Id="rId33" Type="http://schemas.openxmlformats.org/officeDocument/2006/relationships/image" Target="../media/image1259.emf"/><Relationship Id="rId38" Type="http://schemas.openxmlformats.org/officeDocument/2006/relationships/image" Target="../media/image1264.emf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1.emf"/><Relationship Id="rId18" Type="http://schemas.openxmlformats.org/officeDocument/2006/relationships/image" Target="../media/image1286.emf"/><Relationship Id="rId26" Type="http://schemas.openxmlformats.org/officeDocument/2006/relationships/image" Target="../media/image1294.emf"/><Relationship Id="rId39" Type="http://schemas.openxmlformats.org/officeDocument/2006/relationships/image" Target="../media/image1307.emf"/><Relationship Id="rId21" Type="http://schemas.openxmlformats.org/officeDocument/2006/relationships/image" Target="../media/image1289.emf"/><Relationship Id="rId34" Type="http://schemas.openxmlformats.org/officeDocument/2006/relationships/image" Target="../media/image1302.emf"/><Relationship Id="rId42" Type="http://schemas.openxmlformats.org/officeDocument/2006/relationships/image" Target="../media/image1310.emf"/><Relationship Id="rId7" Type="http://schemas.openxmlformats.org/officeDocument/2006/relationships/image" Target="../media/image1275.emf"/><Relationship Id="rId2" Type="http://schemas.openxmlformats.org/officeDocument/2006/relationships/image" Target="../media/image1270.emf"/><Relationship Id="rId16" Type="http://schemas.openxmlformats.org/officeDocument/2006/relationships/image" Target="../media/image1284.emf"/><Relationship Id="rId20" Type="http://schemas.openxmlformats.org/officeDocument/2006/relationships/image" Target="../media/image1288.emf"/><Relationship Id="rId29" Type="http://schemas.openxmlformats.org/officeDocument/2006/relationships/image" Target="../media/image1297.emf"/><Relationship Id="rId41" Type="http://schemas.openxmlformats.org/officeDocument/2006/relationships/image" Target="../media/image130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4.emf"/><Relationship Id="rId11" Type="http://schemas.openxmlformats.org/officeDocument/2006/relationships/image" Target="../media/image1279.emf"/><Relationship Id="rId24" Type="http://schemas.openxmlformats.org/officeDocument/2006/relationships/image" Target="../media/image1292.emf"/><Relationship Id="rId32" Type="http://schemas.openxmlformats.org/officeDocument/2006/relationships/image" Target="../media/image1300.emf"/><Relationship Id="rId37" Type="http://schemas.openxmlformats.org/officeDocument/2006/relationships/image" Target="../media/image1305.emf"/><Relationship Id="rId40" Type="http://schemas.openxmlformats.org/officeDocument/2006/relationships/image" Target="../media/image1308.emf"/><Relationship Id="rId5" Type="http://schemas.openxmlformats.org/officeDocument/2006/relationships/image" Target="../media/image1273.emf"/><Relationship Id="rId15" Type="http://schemas.openxmlformats.org/officeDocument/2006/relationships/image" Target="../media/image1283.emf"/><Relationship Id="rId23" Type="http://schemas.openxmlformats.org/officeDocument/2006/relationships/image" Target="../media/image1291.emf"/><Relationship Id="rId28" Type="http://schemas.openxmlformats.org/officeDocument/2006/relationships/image" Target="../media/image1296.emf"/><Relationship Id="rId36" Type="http://schemas.openxmlformats.org/officeDocument/2006/relationships/image" Target="../media/image1304.emf"/><Relationship Id="rId10" Type="http://schemas.openxmlformats.org/officeDocument/2006/relationships/image" Target="../media/image1278.emf"/><Relationship Id="rId19" Type="http://schemas.openxmlformats.org/officeDocument/2006/relationships/image" Target="../media/image1287.emf"/><Relationship Id="rId31" Type="http://schemas.openxmlformats.org/officeDocument/2006/relationships/image" Target="../media/image1299.emf"/><Relationship Id="rId4" Type="http://schemas.openxmlformats.org/officeDocument/2006/relationships/image" Target="../media/image1272.emf"/><Relationship Id="rId9" Type="http://schemas.openxmlformats.org/officeDocument/2006/relationships/image" Target="../media/image1277.emf"/><Relationship Id="rId14" Type="http://schemas.openxmlformats.org/officeDocument/2006/relationships/image" Target="../media/image1282.emf"/><Relationship Id="rId22" Type="http://schemas.openxmlformats.org/officeDocument/2006/relationships/image" Target="../media/image1290.emf"/><Relationship Id="rId27" Type="http://schemas.openxmlformats.org/officeDocument/2006/relationships/image" Target="../media/image1295.emf"/><Relationship Id="rId30" Type="http://schemas.openxmlformats.org/officeDocument/2006/relationships/image" Target="../media/image1298.emf"/><Relationship Id="rId35" Type="http://schemas.openxmlformats.org/officeDocument/2006/relationships/image" Target="../media/image1303.emf"/><Relationship Id="rId43" Type="http://schemas.openxmlformats.org/officeDocument/2006/relationships/image" Target="../media/image1311.emf"/><Relationship Id="rId8" Type="http://schemas.openxmlformats.org/officeDocument/2006/relationships/image" Target="../media/image1276.emf"/><Relationship Id="rId3" Type="http://schemas.openxmlformats.org/officeDocument/2006/relationships/image" Target="../media/image1271.emf"/><Relationship Id="rId12" Type="http://schemas.openxmlformats.org/officeDocument/2006/relationships/image" Target="../media/image1280.emf"/><Relationship Id="rId17" Type="http://schemas.openxmlformats.org/officeDocument/2006/relationships/image" Target="../media/image1285.emf"/><Relationship Id="rId25" Type="http://schemas.openxmlformats.org/officeDocument/2006/relationships/image" Target="../media/image1293.emf"/><Relationship Id="rId33" Type="http://schemas.openxmlformats.org/officeDocument/2006/relationships/image" Target="../media/image1301.emf"/><Relationship Id="rId38" Type="http://schemas.openxmlformats.org/officeDocument/2006/relationships/image" Target="../media/image1306.emf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3.emf"/><Relationship Id="rId18" Type="http://schemas.openxmlformats.org/officeDocument/2006/relationships/image" Target="../media/image1328.emf"/><Relationship Id="rId26" Type="http://schemas.openxmlformats.org/officeDocument/2006/relationships/image" Target="../media/image1336.emf"/><Relationship Id="rId39" Type="http://schemas.openxmlformats.org/officeDocument/2006/relationships/image" Target="../media/image1349.emf"/><Relationship Id="rId21" Type="http://schemas.openxmlformats.org/officeDocument/2006/relationships/image" Target="../media/image1331.emf"/><Relationship Id="rId34" Type="http://schemas.openxmlformats.org/officeDocument/2006/relationships/image" Target="../media/image1344.emf"/><Relationship Id="rId42" Type="http://schemas.openxmlformats.org/officeDocument/2006/relationships/image" Target="../media/image1352.emf"/><Relationship Id="rId7" Type="http://schemas.openxmlformats.org/officeDocument/2006/relationships/image" Target="../media/image1317.emf"/><Relationship Id="rId2" Type="http://schemas.openxmlformats.org/officeDocument/2006/relationships/image" Target="../media/image1312.emf"/><Relationship Id="rId16" Type="http://schemas.openxmlformats.org/officeDocument/2006/relationships/image" Target="../media/image1326.emf"/><Relationship Id="rId20" Type="http://schemas.openxmlformats.org/officeDocument/2006/relationships/image" Target="../media/image1330.emf"/><Relationship Id="rId29" Type="http://schemas.openxmlformats.org/officeDocument/2006/relationships/image" Target="../media/image1339.emf"/><Relationship Id="rId41" Type="http://schemas.openxmlformats.org/officeDocument/2006/relationships/image" Target="../media/image135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6.emf"/><Relationship Id="rId11" Type="http://schemas.openxmlformats.org/officeDocument/2006/relationships/image" Target="../media/image1321.emf"/><Relationship Id="rId24" Type="http://schemas.openxmlformats.org/officeDocument/2006/relationships/image" Target="../media/image1334.emf"/><Relationship Id="rId32" Type="http://schemas.openxmlformats.org/officeDocument/2006/relationships/image" Target="../media/image1342.emf"/><Relationship Id="rId37" Type="http://schemas.openxmlformats.org/officeDocument/2006/relationships/image" Target="../media/image1347.emf"/><Relationship Id="rId40" Type="http://schemas.openxmlformats.org/officeDocument/2006/relationships/image" Target="../media/image1350.emf"/><Relationship Id="rId5" Type="http://schemas.openxmlformats.org/officeDocument/2006/relationships/image" Target="../media/image1315.emf"/><Relationship Id="rId15" Type="http://schemas.openxmlformats.org/officeDocument/2006/relationships/image" Target="../media/image1325.emf"/><Relationship Id="rId23" Type="http://schemas.openxmlformats.org/officeDocument/2006/relationships/image" Target="../media/image1333.emf"/><Relationship Id="rId28" Type="http://schemas.openxmlformats.org/officeDocument/2006/relationships/image" Target="../media/image1338.emf"/><Relationship Id="rId36" Type="http://schemas.openxmlformats.org/officeDocument/2006/relationships/image" Target="../media/image1346.emf"/><Relationship Id="rId10" Type="http://schemas.openxmlformats.org/officeDocument/2006/relationships/image" Target="../media/image1320.emf"/><Relationship Id="rId19" Type="http://schemas.openxmlformats.org/officeDocument/2006/relationships/image" Target="../media/image1329.emf"/><Relationship Id="rId31" Type="http://schemas.openxmlformats.org/officeDocument/2006/relationships/image" Target="../media/image1341.emf"/><Relationship Id="rId4" Type="http://schemas.openxmlformats.org/officeDocument/2006/relationships/image" Target="../media/image1314.emf"/><Relationship Id="rId9" Type="http://schemas.openxmlformats.org/officeDocument/2006/relationships/image" Target="../media/image1319.emf"/><Relationship Id="rId14" Type="http://schemas.openxmlformats.org/officeDocument/2006/relationships/image" Target="../media/image1324.emf"/><Relationship Id="rId22" Type="http://schemas.openxmlformats.org/officeDocument/2006/relationships/image" Target="../media/image1332.emf"/><Relationship Id="rId27" Type="http://schemas.openxmlformats.org/officeDocument/2006/relationships/image" Target="../media/image1337.emf"/><Relationship Id="rId30" Type="http://schemas.openxmlformats.org/officeDocument/2006/relationships/image" Target="../media/image1340.emf"/><Relationship Id="rId35" Type="http://schemas.openxmlformats.org/officeDocument/2006/relationships/image" Target="../media/image1345.emf"/><Relationship Id="rId43" Type="http://schemas.openxmlformats.org/officeDocument/2006/relationships/image" Target="../media/image1353.emf"/><Relationship Id="rId8" Type="http://schemas.openxmlformats.org/officeDocument/2006/relationships/image" Target="../media/image1318.emf"/><Relationship Id="rId3" Type="http://schemas.openxmlformats.org/officeDocument/2006/relationships/image" Target="../media/image1313.emf"/><Relationship Id="rId12" Type="http://schemas.openxmlformats.org/officeDocument/2006/relationships/image" Target="../media/image1322.emf"/><Relationship Id="rId17" Type="http://schemas.openxmlformats.org/officeDocument/2006/relationships/image" Target="../media/image1327.emf"/><Relationship Id="rId25" Type="http://schemas.openxmlformats.org/officeDocument/2006/relationships/image" Target="../media/image1335.emf"/><Relationship Id="rId33" Type="http://schemas.openxmlformats.org/officeDocument/2006/relationships/image" Target="../media/image1343.emf"/><Relationship Id="rId38" Type="http://schemas.openxmlformats.org/officeDocument/2006/relationships/image" Target="../media/image1348.emf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5.emf"/><Relationship Id="rId18" Type="http://schemas.openxmlformats.org/officeDocument/2006/relationships/image" Target="../media/image1370.emf"/><Relationship Id="rId26" Type="http://schemas.openxmlformats.org/officeDocument/2006/relationships/image" Target="../media/image1378.emf"/><Relationship Id="rId39" Type="http://schemas.openxmlformats.org/officeDocument/2006/relationships/image" Target="../media/image1391.emf"/><Relationship Id="rId21" Type="http://schemas.openxmlformats.org/officeDocument/2006/relationships/image" Target="../media/image1373.emf"/><Relationship Id="rId34" Type="http://schemas.openxmlformats.org/officeDocument/2006/relationships/image" Target="../media/image1386.emf"/><Relationship Id="rId42" Type="http://schemas.openxmlformats.org/officeDocument/2006/relationships/image" Target="../media/image1394.emf"/><Relationship Id="rId7" Type="http://schemas.openxmlformats.org/officeDocument/2006/relationships/image" Target="../media/image1359.emf"/><Relationship Id="rId2" Type="http://schemas.openxmlformats.org/officeDocument/2006/relationships/image" Target="../media/image1354.emf"/><Relationship Id="rId16" Type="http://schemas.openxmlformats.org/officeDocument/2006/relationships/image" Target="../media/image1368.emf"/><Relationship Id="rId20" Type="http://schemas.openxmlformats.org/officeDocument/2006/relationships/image" Target="../media/image1372.emf"/><Relationship Id="rId29" Type="http://schemas.openxmlformats.org/officeDocument/2006/relationships/image" Target="../media/image1381.emf"/><Relationship Id="rId41" Type="http://schemas.openxmlformats.org/officeDocument/2006/relationships/image" Target="../media/image139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8.emf"/><Relationship Id="rId11" Type="http://schemas.openxmlformats.org/officeDocument/2006/relationships/image" Target="../media/image1363.emf"/><Relationship Id="rId24" Type="http://schemas.openxmlformats.org/officeDocument/2006/relationships/image" Target="../media/image1376.emf"/><Relationship Id="rId32" Type="http://schemas.openxmlformats.org/officeDocument/2006/relationships/image" Target="../media/image1384.emf"/><Relationship Id="rId37" Type="http://schemas.openxmlformats.org/officeDocument/2006/relationships/image" Target="../media/image1389.emf"/><Relationship Id="rId40" Type="http://schemas.openxmlformats.org/officeDocument/2006/relationships/image" Target="../media/image1392.emf"/><Relationship Id="rId5" Type="http://schemas.openxmlformats.org/officeDocument/2006/relationships/image" Target="../media/image1357.emf"/><Relationship Id="rId15" Type="http://schemas.openxmlformats.org/officeDocument/2006/relationships/image" Target="../media/image1367.emf"/><Relationship Id="rId23" Type="http://schemas.openxmlformats.org/officeDocument/2006/relationships/image" Target="../media/image1375.emf"/><Relationship Id="rId28" Type="http://schemas.openxmlformats.org/officeDocument/2006/relationships/image" Target="../media/image1380.emf"/><Relationship Id="rId36" Type="http://schemas.openxmlformats.org/officeDocument/2006/relationships/image" Target="../media/image1388.emf"/><Relationship Id="rId10" Type="http://schemas.openxmlformats.org/officeDocument/2006/relationships/image" Target="../media/image1362.emf"/><Relationship Id="rId19" Type="http://schemas.openxmlformats.org/officeDocument/2006/relationships/image" Target="../media/image1371.emf"/><Relationship Id="rId31" Type="http://schemas.openxmlformats.org/officeDocument/2006/relationships/image" Target="../media/image1383.emf"/><Relationship Id="rId4" Type="http://schemas.openxmlformats.org/officeDocument/2006/relationships/image" Target="../media/image1356.emf"/><Relationship Id="rId9" Type="http://schemas.openxmlformats.org/officeDocument/2006/relationships/image" Target="../media/image1361.emf"/><Relationship Id="rId14" Type="http://schemas.openxmlformats.org/officeDocument/2006/relationships/image" Target="../media/image1366.emf"/><Relationship Id="rId22" Type="http://schemas.openxmlformats.org/officeDocument/2006/relationships/image" Target="../media/image1374.emf"/><Relationship Id="rId27" Type="http://schemas.openxmlformats.org/officeDocument/2006/relationships/image" Target="../media/image1379.emf"/><Relationship Id="rId30" Type="http://schemas.openxmlformats.org/officeDocument/2006/relationships/image" Target="../media/image1382.emf"/><Relationship Id="rId35" Type="http://schemas.openxmlformats.org/officeDocument/2006/relationships/image" Target="../media/image1387.emf"/><Relationship Id="rId43" Type="http://schemas.openxmlformats.org/officeDocument/2006/relationships/image" Target="../media/image1395.emf"/><Relationship Id="rId8" Type="http://schemas.openxmlformats.org/officeDocument/2006/relationships/image" Target="../media/image1360.emf"/><Relationship Id="rId3" Type="http://schemas.openxmlformats.org/officeDocument/2006/relationships/image" Target="../media/image1355.emf"/><Relationship Id="rId12" Type="http://schemas.openxmlformats.org/officeDocument/2006/relationships/image" Target="../media/image1364.emf"/><Relationship Id="rId17" Type="http://schemas.openxmlformats.org/officeDocument/2006/relationships/image" Target="../media/image1369.emf"/><Relationship Id="rId25" Type="http://schemas.openxmlformats.org/officeDocument/2006/relationships/image" Target="../media/image1377.emf"/><Relationship Id="rId33" Type="http://schemas.openxmlformats.org/officeDocument/2006/relationships/image" Target="../media/image1385.emf"/><Relationship Id="rId38" Type="http://schemas.openxmlformats.org/officeDocument/2006/relationships/image" Target="../media/image1390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emf"/><Relationship Id="rId18" Type="http://schemas.openxmlformats.org/officeDocument/2006/relationships/image" Target="../media/image92.emf"/><Relationship Id="rId26" Type="http://schemas.openxmlformats.org/officeDocument/2006/relationships/image" Target="../media/image100.emf"/><Relationship Id="rId39" Type="http://schemas.openxmlformats.org/officeDocument/2006/relationships/image" Target="../media/image113.emf"/><Relationship Id="rId21" Type="http://schemas.openxmlformats.org/officeDocument/2006/relationships/image" Target="../media/image95.emf"/><Relationship Id="rId34" Type="http://schemas.openxmlformats.org/officeDocument/2006/relationships/image" Target="../media/image108.emf"/><Relationship Id="rId42" Type="http://schemas.openxmlformats.org/officeDocument/2006/relationships/image" Target="../media/image116.emf"/><Relationship Id="rId7" Type="http://schemas.openxmlformats.org/officeDocument/2006/relationships/image" Target="../media/image82.emf"/><Relationship Id="rId2" Type="http://schemas.openxmlformats.org/officeDocument/2006/relationships/image" Target="../media/image77.emf"/><Relationship Id="rId16" Type="http://schemas.openxmlformats.org/officeDocument/2006/relationships/image" Target="../media/image90.emf"/><Relationship Id="rId20" Type="http://schemas.openxmlformats.org/officeDocument/2006/relationships/image" Target="../media/image94.emf"/><Relationship Id="rId29" Type="http://schemas.openxmlformats.org/officeDocument/2006/relationships/image" Target="../media/image103.emf"/><Relationship Id="rId41" Type="http://schemas.openxmlformats.org/officeDocument/2006/relationships/image" Target="../media/image11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emf"/><Relationship Id="rId11" Type="http://schemas.openxmlformats.org/officeDocument/2006/relationships/image" Target="../media/image86.emf"/><Relationship Id="rId24" Type="http://schemas.openxmlformats.org/officeDocument/2006/relationships/image" Target="../media/image98.emf"/><Relationship Id="rId32" Type="http://schemas.openxmlformats.org/officeDocument/2006/relationships/image" Target="../media/image106.emf"/><Relationship Id="rId37" Type="http://schemas.openxmlformats.org/officeDocument/2006/relationships/image" Target="../media/image111.emf"/><Relationship Id="rId40" Type="http://schemas.openxmlformats.org/officeDocument/2006/relationships/image" Target="../media/image114.emf"/><Relationship Id="rId5" Type="http://schemas.openxmlformats.org/officeDocument/2006/relationships/image" Target="../media/image80.emf"/><Relationship Id="rId15" Type="http://schemas.openxmlformats.org/officeDocument/2006/relationships/image" Target="../media/image89.emf"/><Relationship Id="rId23" Type="http://schemas.openxmlformats.org/officeDocument/2006/relationships/image" Target="../media/image97.emf"/><Relationship Id="rId28" Type="http://schemas.openxmlformats.org/officeDocument/2006/relationships/image" Target="../media/image102.emf"/><Relationship Id="rId36" Type="http://schemas.openxmlformats.org/officeDocument/2006/relationships/image" Target="../media/image110.emf"/><Relationship Id="rId10" Type="http://schemas.openxmlformats.org/officeDocument/2006/relationships/image" Target="../media/image85.emf"/><Relationship Id="rId19" Type="http://schemas.openxmlformats.org/officeDocument/2006/relationships/image" Target="../media/image93.emf"/><Relationship Id="rId31" Type="http://schemas.openxmlformats.org/officeDocument/2006/relationships/image" Target="../media/image105.emf"/><Relationship Id="rId4" Type="http://schemas.openxmlformats.org/officeDocument/2006/relationships/image" Target="../media/image79.emf"/><Relationship Id="rId9" Type="http://schemas.openxmlformats.org/officeDocument/2006/relationships/image" Target="../media/image84.emf"/><Relationship Id="rId14" Type="http://schemas.openxmlformats.org/officeDocument/2006/relationships/image" Target="../media/image28.emf"/><Relationship Id="rId22" Type="http://schemas.openxmlformats.org/officeDocument/2006/relationships/image" Target="../media/image96.emf"/><Relationship Id="rId27" Type="http://schemas.openxmlformats.org/officeDocument/2006/relationships/image" Target="../media/image101.emf"/><Relationship Id="rId30" Type="http://schemas.openxmlformats.org/officeDocument/2006/relationships/image" Target="../media/image104.emf"/><Relationship Id="rId35" Type="http://schemas.openxmlformats.org/officeDocument/2006/relationships/image" Target="../media/image109.emf"/><Relationship Id="rId43" Type="http://schemas.openxmlformats.org/officeDocument/2006/relationships/image" Target="../media/image117.emf"/><Relationship Id="rId8" Type="http://schemas.openxmlformats.org/officeDocument/2006/relationships/image" Target="../media/image83.emf"/><Relationship Id="rId3" Type="http://schemas.openxmlformats.org/officeDocument/2006/relationships/image" Target="../media/image78.emf"/><Relationship Id="rId12" Type="http://schemas.openxmlformats.org/officeDocument/2006/relationships/image" Target="../media/image87.emf"/><Relationship Id="rId17" Type="http://schemas.openxmlformats.org/officeDocument/2006/relationships/image" Target="../media/image91.emf"/><Relationship Id="rId25" Type="http://schemas.openxmlformats.org/officeDocument/2006/relationships/image" Target="../media/image99.emf"/><Relationship Id="rId33" Type="http://schemas.openxmlformats.org/officeDocument/2006/relationships/image" Target="../media/image107.emf"/><Relationship Id="rId38" Type="http://schemas.openxmlformats.org/officeDocument/2006/relationships/image" Target="../media/image112.emf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7.emf"/><Relationship Id="rId18" Type="http://schemas.openxmlformats.org/officeDocument/2006/relationships/image" Target="../media/image1412.emf"/><Relationship Id="rId26" Type="http://schemas.openxmlformats.org/officeDocument/2006/relationships/image" Target="../media/image1420.emf"/><Relationship Id="rId39" Type="http://schemas.openxmlformats.org/officeDocument/2006/relationships/image" Target="../media/image1433.emf"/><Relationship Id="rId21" Type="http://schemas.openxmlformats.org/officeDocument/2006/relationships/image" Target="../media/image1415.emf"/><Relationship Id="rId34" Type="http://schemas.openxmlformats.org/officeDocument/2006/relationships/image" Target="../media/image1428.emf"/><Relationship Id="rId42" Type="http://schemas.openxmlformats.org/officeDocument/2006/relationships/image" Target="../media/image1436.emf"/><Relationship Id="rId7" Type="http://schemas.openxmlformats.org/officeDocument/2006/relationships/image" Target="../media/image1401.emf"/><Relationship Id="rId2" Type="http://schemas.openxmlformats.org/officeDocument/2006/relationships/image" Target="../media/image1396.emf"/><Relationship Id="rId16" Type="http://schemas.openxmlformats.org/officeDocument/2006/relationships/image" Target="../media/image1410.emf"/><Relationship Id="rId20" Type="http://schemas.openxmlformats.org/officeDocument/2006/relationships/image" Target="../media/image1414.emf"/><Relationship Id="rId29" Type="http://schemas.openxmlformats.org/officeDocument/2006/relationships/image" Target="../media/image1423.emf"/><Relationship Id="rId41" Type="http://schemas.openxmlformats.org/officeDocument/2006/relationships/image" Target="../media/image143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0.emf"/><Relationship Id="rId11" Type="http://schemas.openxmlformats.org/officeDocument/2006/relationships/image" Target="../media/image1405.emf"/><Relationship Id="rId24" Type="http://schemas.openxmlformats.org/officeDocument/2006/relationships/image" Target="../media/image1418.emf"/><Relationship Id="rId32" Type="http://schemas.openxmlformats.org/officeDocument/2006/relationships/image" Target="../media/image1426.emf"/><Relationship Id="rId37" Type="http://schemas.openxmlformats.org/officeDocument/2006/relationships/image" Target="../media/image1431.emf"/><Relationship Id="rId40" Type="http://schemas.openxmlformats.org/officeDocument/2006/relationships/image" Target="../media/image1434.emf"/><Relationship Id="rId5" Type="http://schemas.openxmlformats.org/officeDocument/2006/relationships/image" Target="../media/image1399.emf"/><Relationship Id="rId15" Type="http://schemas.openxmlformats.org/officeDocument/2006/relationships/image" Target="../media/image1409.emf"/><Relationship Id="rId23" Type="http://schemas.openxmlformats.org/officeDocument/2006/relationships/image" Target="../media/image1417.emf"/><Relationship Id="rId28" Type="http://schemas.openxmlformats.org/officeDocument/2006/relationships/image" Target="../media/image1422.emf"/><Relationship Id="rId36" Type="http://schemas.openxmlformats.org/officeDocument/2006/relationships/image" Target="../media/image1430.emf"/><Relationship Id="rId10" Type="http://schemas.openxmlformats.org/officeDocument/2006/relationships/image" Target="../media/image1404.emf"/><Relationship Id="rId19" Type="http://schemas.openxmlformats.org/officeDocument/2006/relationships/image" Target="../media/image1413.emf"/><Relationship Id="rId31" Type="http://schemas.openxmlformats.org/officeDocument/2006/relationships/image" Target="../media/image1425.emf"/><Relationship Id="rId4" Type="http://schemas.openxmlformats.org/officeDocument/2006/relationships/image" Target="../media/image1398.emf"/><Relationship Id="rId9" Type="http://schemas.openxmlformats.org/officeDocument/2006/relationships/image" Target="../media/image1403.emf"/><Relationship Id="rId14" Type="http://schemas.openxmlformats.org/officeDocument/2006/relationships/image" Target="../media/image1408.emf"/><Relationship Id="rId22" Type="http://schemas.openxmlformats.org/officeDocument/2006/relationships/image" Target="../media/image1416.emf"/><Relationship Id="rId27" Type="http://schemas.openxmlformats.org/officeDocument/2006/relationships/image" Target="../media/image1421.emf"/><Relationship Id="rId30" Type="http://schemas.openxmlformats.org/officeDocument/2006/relationships/image" Target="../media/image1424.emf"/><Relationship Id="rId35" Type="http://schemas.openxmlformats.org/officeDocument/2006/relationships/image" Target="../media/image1429.emf"/><Relationship Id="rId43" Type="http://schemas.openxmlformats.org/officeDocument/2006/relationships/image" Target="../media/image1437.emf"/><Relationship Id="rId8" Type="http://schemas.openxmlformats.org/officeDocument/2006/relationships/image" Target="../media/image1402.emf"/><Relationship Id="rId3" Type="http://schemas.openxmlformats.org/officeDocument/2006/relationships/image" Target="../media/image1397.emf"/><Relationship Id="rId12" Type="http://schemas.openxmlformats.org/officeDocument/2006/relationships/image" Target="../media/image1406.emf"/><Relationship Id="rId17" Type="http://schemas.openxmlformats.org/officeDocument/2006/relationships/image" Target="../media/image1411.emf"/><Relationship Id="rId25" Type="http://schemas.openxmlformats.org/officeDocument/2006/relationships/image" Target="../media/image1419.emf"/><Relationship Id="rId33" Type="http://schemas.openxmlformats.org/officeDocument/2006/relationships/image" Target="../media/image1427.emf"/><Relationship Id="rId38" Type="http://schemas.openxmlformats.org/officeDocument/2006/relationships/image" Target="../media/image1432.emf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9.emf"/><Relationship Id="rId18" Type="http://schemas.openxmlformats.org/officeDocument/2006/relationships/image" Target="../media/image1454.emf"/><Relationship Id="rId26" Type="http://schemas.openxmlformats.org/officeDocument/2006/relationships/image" Target="../media/image1462.emf"/><Relationship Id="rId3" Type="http://schemas.openxmlformats.org/officeDocument/2006/relationships/image" Target="../media/image1439.emf"/><Relationship Id="rId21" Type="http://schemas.openxmlformats.org/officeDocument/2006/relationships/image" Target="../media/image1457.emf"/><Relationship Id="rId7" Type="http://schemas.openxmlformats.org/officeDocument/2006/relationships/image" Target="../media/image1443.emf"/><Relationship Id="rId12" Type="http://schemas.openxmlformats.org/officeDocument/2006/relationships/image" Target="../media/image1448.emf"/><Relationship Id="rId17" Type="http://schemas.openxmlformats.org/officeDocument/2006/relationships/image" Target="../media/image1453.emf"/><Relationship Id="rId25" Type="http://schemas.openxmlformats.org/officeDocument/2006/relationships/image" Target="../media/image1461.emf"/><Relationship Id="rId33" Type="http://schemas.openxmlformats.org/officeDocument/2006/relationships/image" Target="../media/image1469.emf"/><Relationship Id="rId2" Type="http://schemas.openxmlformats.org/officeDocument/2006/relationships/image" Target="../media/image1438.emf"/><Relationship Id="rId16" Type="http://schemas.openxmlformats.org/officeDocument/2006/relationships/image" Target="../media/image1452.emf"/><Relationship Id="rId20" Type="http://schemas.openxmlformats.org/officeDocument/2006/relationships/image" Target="../media/image1456.emf"/><Relationship Id="rId29" Type="http://schemas.openxmlformats.org/officeDocument/2006/relationships/image" Target="../media/image146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2.emf"/><Relationship Id="rId11" Type="http://schemas.openxmlformats.org/officeDocument/2006/relationships/image" Target="../media/image1447.emf"/><Relationship Id="rId24" Type="http://schemas.openxmlformats.org/officeDocument/2006/relationships/image" Target="../media/image1460.emf"/><Relationship Id="rId32" Type="http://schemas.openxmlformats.org/officeDocument/2006/relationships/image" Target="../media/image1468.emf"/><Relationship Id="rId5" Type="http://schemas.openxmlformats.org/officeDocument/2006/relationships/image" Target="../media/image1441.emf"/><Relationship Id="rId15" Type="http://schemas.openxmlformats.org/officeDocument/2006/relationships/image" Target="../media/image1451.emf"/><Relationship Id="rId23" Type="http://schemas.openxmlformats.org/officeDocument/2006/relationships/image" Target="../media/image1459.emf"/><Relationship Id="rId28" Type="http://schemas.openxmlformats.org/officeDocument/2006/relationships/image" Target="../media/image1464.emf"/><Relationship Id="rId10" Type="http://schemas.openxmlformats.org/officeDocument/2006/relationships/image" Target="../media/image1446.emf"/><Relationship Id="rId19" Type="http://schemas.openxmlformats.org/officeDocument/2006/relationships/image" Target="../media/image1455.emf"/><Relationship Id="rId31" Type="http://schemas.openxmlformats.org/officeDocument/2006/relationships/image" Target="../media/image1467.emf"/><Relationship Id="rId4" Type="http://schemas.openxmlformats.org/officeDocument/2006/relationships/image" Target="../media/image1440.emf"/><Relationship Id="rId9" Type="http://schemas.openxmlformats.org/officeDocument/2006/relationships/image" Target="../media/image1445.emf"/><Relationship Id="rId14" Type="http://schemas.openxmlformats.org/officeDocument/2006/relationships/image" Target="../media/image1450.emf"/><Relationship Id="rId22" Type="http://schemas.openxmlformats.org/officeDocument/2006/relationships/image" Target="../media/image1458.emf"/><Relationship Id="rId27" Type="http://schemas.openxmlformats.org/officeDocument/2006/relationships/image" Target="../media/image1463.emf"/><Relationship Id="rId30" Type="http://schemas.openxmlformats.org/officeDocument/2006/relationships/image" Target="../media/image1466.emf"/><Relationship Id="rId8" Type="http://schemas.openxmlformats.org/officeDocument/2006/relationships/image" Target="../media/image1444.emf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1.emf"/><Relationship Id="rId18" Type="http://schemas.openxmlformats.org/officeDocument/2006/relationships/image" Target="../media/image1486.emf"/><Relationship Id="rId26" Type="http://schemas.openxmlformats.org/officeDocument/2006/relationships/image" Target="../media/image1494.emf"/><Relationship Id="rId39" Type="http://schemas.openxmlformats.org/officeDocument/2006/relationships/image" Target="../media/image1507.emf"/><Relationship Id="rId21" Type="http://schemas.openxmlformats.org/officeDocument/2006/relationships/image" Target="../media/image1489.emf"/><Relationship Id="rId34" Type="http://schemas.openxmlformats.org/officeDocument/2006/relationships/image" Target="../media/image1502.emf"/><Relationship Id="rId42" Type="http://schemas.openxmlformats.org/officeDocument/2006/relationships/image" Target="../media/image1510.emf"/><Relationship Id="rId7" Type="http://schemas.openxmlformats.org/officeDocument/2006/relationships/image" Target="../media/image1475.emf"/><Relationship Id="rId2" Type="http://schemas.openxmlformats.org/officeDocument/2006/relationships/image" Target="../media/image1470.emf"/><Relationship Id="rId16" Type="http://schemas.openxmlformats.org/officeDocument/2006/relationships/image" Target="../media/image1484.emf"/><Relationship Id="rId20" Type="http://schemas.openxmlformats.org/officeDocument/2006/relationships/image" Target="../media/image1488.emf"/><Relationship Id="rId29" Type="http://schemas.openxmlformats.org/officeDocument/2006/relationships/image" Target="../media/image1497.emf"/><Relationship Id="rId41" Type="http://schemas.openxmlformats.org/officeDocument/2006/relationships/image" Target="../media/image150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4.emf"/><Relationship Id="rId11" Type="http://schemas.openxmlformats.org/officeDocument/2006/relationships/image" Target="../media/image1479.emf"/><Relationship Id="rId24" Type="http://schemas.openxmlformats.org/officeDocument/2006/relationships/image" Target="../media/image1492.emf"/><Relationship Id="rId32" Type="http://schemas.openxmlformats.org/officeDocument/2006/relationships/image" Target="../media/image1500.emf"/><Relationship Id="rId37" Type="http://schemas.openxmlformats.org/officeDocument/2006/relationships/image" Target="../media/image1505.emf"/><Relationship Id="rId40" Type="http://schemas.openxmlformats.org/officeDocument/2006/relationships/image" Target="../media/image1508.emf"/><Relationship Id="rId5" Type="http://schemas.openxmlformats.org/officeDocument/2006/relationships/image" Target="../media/image1473.emf"/><Relationship Id="rId15" Type="http://schemas.openxmlformats.org/officeDocument/2006/relationships/image" Target="../media/image1483.emf"/><Relationship Id="rId23" Type="http://schemas.openxmlformats.org/officeDocument/2006/relationships/image" Target="../media/image1491.emf"/><Relationship Id="rId28" Type="http://schemas.openxmlformats.org/officeDocument/2006/relationships/image" Target="../media/image1496.emf"/><Relationship Id="rId36" Type="http://schemas.openxmlformats.org/officeDocument/2006/relationships/image" Target="../media/image1504.emf"/><Relationship Id="rId10" Type="http://schemas.openxmlformats.org/officeDocument/2006/relationships/image" Target="../media/image1478.emf"/><Relationship Id="rId19" Type="http://schemas.openxmlformats.org/officeDocument/2006/relationships/image" Target="../media/image1487.emf"/><Relationship Id="rId31" Type="http://schemas.openxmlformats.org/officeDocument/2006/relationships/image" Target="../media/image1499.emf"/><Relationship Id="rId4" Type="http://schemas.openxmlformats.org/officeDocument/2006/relationships/image" Target="../media/image1472.emf"/><Relationship Id="rId9" Type="http://schemas.openxmlformats.org/officeDocument/2006/relationships/image" Target="../media/image1477.emf"/><Relationship Id="rId14" Type="http://schemas.openxmlformats.org/officeDocument/2006/relationships/image" Target="../media/image1482.emf"/><Relationship Id="rId22" Type="http://schemas.openxmlformats.org/officeDocument/2006/relationships/image" Target="../media/image1490.emf"/><Relationship Id="rId27" Type="http://schemas.openxmlformats.org/officeDocument/2006/relationships/image" Target="../media/image1495.emf"/><Relationship Id="rId30" Type="http://schemas.openxmlformats.org/officeDocument/2006/relationships/image" Target="../media/image1498.emf"/><Relationship Id="rId35" Type="http://schemas.openxmlformats.org/officeDocument/2006/relationships/image" Target="../media/image1503.emf"/><Relationship Id="rId43" Type="http://schemas.openxmlformats.org/officeDocument/2006/relationships/image" Target="../media/image1511.emf"/><Relationship Id="rId8" Type="http://schemas.openxmlformats.org/officeDocument/2006/relationships/image" Target="../media/image1476.emf"/><Relationship Id="rId3" Type="http://schemas.openxmlformats.org/officeDocument/2006/relationships/image" Target="../media/image1471.emf"/><Relationship Id="rId12" Type="http://schemas.openxmlformats.org/officeDocument/2006/relationships/image" Target="../media/image1480.emf"/><Relationship Id="rId17" Type="http://schemas.openxmlformats.org/officeDocument/2006/relationships/image" Target="../media/image1485.emf"/><Relationship Id="rId25" Type="http://schemas.openxmlformats.org/officeDocument/2006/relationships/image" Target="../media/image1493.emf"/><Relationship Id="rId33" Type="http://schemas.openxmlformats.org/officeDocument/2006/relationships/image" Target="../media/image1501.emf"/><Relationship Id="rId38" Type="http://schemas.openxmlformats.org/officeDocument/2006/relationships/image" Target="../media/image1506.emf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3.emf"/><Relationship Id="rId18" Type="http://schemas.openxmlformats.org/officeDocument/2006/relationships/image" Target="../media/image1528.emf"/><Relationship Id="rId26" Type="http://schemas.openxmlformats.org/officeDocument/2006/relationships/image" Target="../media/image1536.emf"/><Relationship Id="rId39" Type="http://schemas.openxmlformats.org/officeDocument/2006/relationships/image" Target="../media/image1549.emf"/><Relationship Id="rId21" Type="http://schemas.openxmlformats.org/officeDocument/2006/relationships/image" Target="../media/image1531.emf"/><Relationship Id="rId34" Type="http://schemas.openxmlformats.org/officeDocument/2006/relationships/image" Target="../media/image1544.emf"/><Relationship Id="rId42" Type="http://schemas.openxmlformats.org/officeDocument/2006/relationships/image" Target="../media/image1552.emf"/><Relationship Id="rId7" Type="http://schemas.openxmlformats.org/officeDocument/2006/relationships/image" Target="../media/image1517.emf"/><Relationship Id="rId2" Type="http://schemas.openxmlformats.org/officeDocument/2006/relationships/image" Target="../media/image1512.emf"/><Relationship Id="rId16" Type="http://schemas.openxmlformats.org/officeDocument/2006/relationships/image" Target="../media/image1526.emf"/><Relationship Id="rId20" Type="http://schemas.openxmlformats.org/officeDocument/2006/relationships/image" Target="../media/image1530.emf"/><Relationship Id="rId29" Type="http://schemas.openxmlformats.org/officeDocument/2006/relationships/image" Target="../media/image1539.emf"/><Relationship Id="rId41" Type="http://schemas.openxmlformats.org/officeDocument/2006/relationships/image" Target="../media/image155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6.emf"/><Relationship Id="rId11" Type="http://schemas.openxmlformats.org/officeDocument/2006/relationships/image" Target="../media/image1521.emf"/><Relationship Id="rId24" Type="http://schemas.openxmlformats.org/officeDocument/2006/relationships/image" Target="../media/image1534.emf"/><Relationship Id="rId32" Type="http://schemas.openxmlformats.org/officeDocument/2006/relationships/image" Target="../media/image1542.emf"/><Relationship Id="rId37" Type="http://schemas.openxmlformats.org/officeDocument/2006/relationships/image" Target="../media/image1547.emf"/><Relationship Id="rId40" Type="http://schemas.openxmlformats.org/officeDocument/2006/relationships/image" Target="../media/image1550.emf"/><Relationship Id="rId5" Type="http://schemas.openxmlformats.org/officeDocument/2006/relationships/image" Target="../media/image1515.emf"/><Relationship Id="rId15" Type="http://schemas.openxmlformats.org/officeDocument/2006/relationships/image" Target="../media/image1525.emf"/><Relationship Id="rId23" Type="http://schemas.openxmlformats.org/officeDocument/2006/relationships/image" Target="../media/image1533.emf"/><Relationship Id="rId28" Type="http://schemas.openxmlformats.org/officeDocument/2006/relationships/image" Target="../media/image1538.emf"/><Relationship Id="rId36" Type="http://schemas.openxmlformats.org/officeDocument/2006/relationships/image" Target="../media/image1546.emf"/><Relationship Id="rId10" Type="http://schemas.openxmlformats.org/officeDocument/2006/relationships/image" Target="../media/image1520.emf"/><Relationship Id="rId19" Type="http://schemas.openxmlformats.org/officeDocument/2006/relationships/image" Target="../media/image1529.emf"/><Relationship Id="rId31" Type="http://schemas.openxmlformats.org/officeDocument/2006/relationships/image" Target="../media/image1541.emf"/><Relationship Id="rId4" Type="http://schemas.openxmlformats.org/officeDocument/2006/relationships/image" Target="../media/image1514.emf"/><Relationship Id="rId9" Type="http://schemas.openxmlformats.org/officeDocument/2006/relationships/image" Target="../media/image1519.emf"/><Relationship Id="rId14" Type="http://schemas.openxmlformats.org/officeDocument/2006/relationships/image" Target="../media/image1524.emf"/><Relationship Id="rId22" Type="http://schemas.openxmlformats.org/officeDocument/2006/relationships/image" Target="../media/image1532.emf"/><Relationship Id="rId27" Type="http://schemas.openxmlformats.org/officeDocument/2006/relationships/image" Target="../media/image1537.emf"/><Relationship Id="rId30" Type="http://schemas.openxmlformats.org/officeDocument/2006/relationships/image" Target="../media/image1540.emf"/><Relationship Id="rId35" Type="http://schemas.openxmlformats.org/officeDocument/2006/relationships/image" Target="../media/image1545.emf"/><Relationship Id="rId43" Type="http://schemas.openxmlformats.org/officeDocument/2006/relationships/image" Target="../media/image1553.emf"/><Relationship Id="rId8" Type="http://schemas.openxmlformats.org/officeDocument/2006/relationships/image" Target="../media/image1518.emf"/><Relationship Id="rId3" Type="http://schemas.openxmlformats.org/officeDocument/2006/relationships/image" Target="../media/image1513.emf"/><Relationship Id="rId12" Type="http://schemas.openxmlformats.org/officeDocument/2006/relationships/image" Target="../media/image1522.emf"/><Relationship Id="rId17" Type="http://schemas.openxmlformats.org/officeDocument/2006/relationships/image" Target="../media/image1527.emf"/><Relationship Id="rId25" Type="http://schemas.openxmlformats.org/officeDocument/2006/relationships/image" Target="../media/image1535.emf"/><Relationship Id="rId33" Type="http://schemas.openxmlformats.org/officeDocument/2006/relationships/image" Target="../media/image1543.emf"/><Relationship Id="rId38" Type="http://schemas.openxmlformats.org/officeDocument/2006/relationships/image" Target="../media/image1548.emf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5.emf"/><Relationship Id="rId18" Type="http://schemas.openxmlformats.org/officeDocument/2006/relationships/image" Target="../media/image1570.emf"/><Relationship Id="rId26" Type="http://schemas.openxmlformats.org/officeDocument/2006/relationships/image" Target="../media/image1578.emf"/><Relationship Id="rId39" Type="http://schemas.openxmlformats.org/officeDocument/2006/relationships/image" Target="../media/image1591.emf"/><Relationship Id="rId21" Type="http://schemas.openxmlformats.org/officeDocument/2006/relationships/image" Target="../media/image1573.emf"/><Relationship Id="rId34" Type="http://schemas.openxmlformats.org/officeDocument/2006/relationships/image" Target="../media/image1586.emf"/><Relationship Id="rId42" Type="http://schemas.openxmlformats.org/officeDocument/2006/relationships/image" Target="../media/image1594.emf"/><Relationship Id="rId7" Type="http://schemas.openxmlformats.org/officeDocument/2006/relationships/image" Target="../media/image1559.emf"/><Relationship Id="rId2" Type="http://schemas.openxmlformats.org/officeDocument/2006/relationships/image" Target="../media/image1554.emf"/><Relationship Id="rId16" Type="http://schemas.openxmlformats.org/officeDocument/2006/relationships/image" Target="../media/image1568.emf"/><Relationship Id="rId20" Type="http://schemas.openxmlformats.org/officeDocument/2006/relationships/image" Target="../media/image1572.emf"/><Relationship Id="rId29" Type="http://schemas.openxmlformats.org/officeDocument/2006/relationships/image" Target="../media/image1581.emf"/><Relationship Id="rId41" Type="http://schemas.openxmlformats.org/officeDocument/2006/relationships/image" Target="../media/image159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8.emf"/><Relationship Id="rId11" Type="http://schemas.openxmlformats.org/officeDocument/2006/relationships/image" Target="../media/image1563.emf"/><Relationship Id="rId24" Type="http://schemas.openxmlformats.org/officeDocument/2006/relationships/image" Target="../media/image1576.emf"/><Relationship Id="rId32" Type="http://schemas.openxmlformats.org/officeDocument/2006/relationships/image" Target="../media/image1584.emf"/><Relationship Id="rId37" Type="http://schemas.openxmlformats.org/officeDocument/2006/relationships/image" Target="../media/image1589.emf"/><Relationship Id="rId40" Type="http://schemas.openxmlformats.org/officeDocument/2006/relationships/image" Target="../media/image1592.emf"/><Relationship Id="rId5" Type="http://schemas.openxmlformats.org/officeDocument/2006/relationships/image" Target="../media/image1557.emf"/><Relationship Id="rId15" Type="http://schemas.openxmlformats.org/officeDocument/2006/relationships/image" Target="../media/image1567.emf"/><Relationship Id="rId23" Type="http://schemas.openxmlformats.org/officeDocument/2006/relationships/image" Target="../media/image1575.emf"/><Relationship Id="rId28" Type="http://schemas.openxmlformats.org/officeDocument/2006/relationships/image" Target="../media/image1580.emf"/><Relationship Id="rId36" Type="http://schemas.openxmlformats.org/officeDocument/2006/relationships/image" Target="../media/image1588.emf"/><Relationship Id="rId10" Type="http://schemas.openxmlformats.org/officeDocument/2006/relationships/image" Target="../media/image1562.emf"/><Relationship Id="rId19" Type="http://schemas.openxmlformats.org/officeDocument/2006/relationships/image" Target="../media/image1571.emf"/><Relationship Id="rId31" Type="http://schemas.openxmlformats.org/officeDocument/2006/relationships/image" Target="../media/image1583.emf"/><Relationship Id="rId4" Type="http://schemas.openxmlformats.org/officeDocument/2006/relationships/image" Target="../media/image1556.emf"/><Relationship Id="rId9" Type="http://schemas.openxmlformats.org/officeDocument/2006/relationships/image" Target="../media/image1561.emf"/><Relationship Id="rId14" Type="http://schemas.openxmlformats.org/officeDocument/2006/relationships/image" Target="../media/image1566.emf"/><Relationship Id="rId22" Type="http://schemas.openxmlformats.org/officeDocument/2006/relationships/image" Target="../media/image1574.emf"/><Relationship Id="rId27" Type="http://schemas.openxmlformats.org/officeDocument/2006/relationships/image" Target="../media/image1579.emf"/><Relationship Id="rId30" Type="http://schemas.openxmlformats.org/officeDocument/2006/relationships/image" Target="../media/image1582.emf"/><Relationship Id="rId35" Type="http://schemas.openxmlformats.org/officeDocument/2006/relationships/image" Target="../media/image1587.emf"/><Relationship Id="rId43" Type="http://schemas.openxmlformats.org/officeDocument/2006/relationships/image" Target="../media/image1595.emf"/><Relationship Id="rId8" Type="http://schemas.openxmlformats.org/officeDocument/2006/relationships/image" Target="../media/image1560.emf"/><Relationship Id="rId3" Type="http://schemas.openxmlformats.org/officeDocument/2006/relationships/image" Target="../media/image1555.emf"/><Relationship Id="rId12" Type="http://schemas.openxmlformats.org/officeDocument/2006/relationships/image" Target="../media/image1564.emf"/><Relationship Id="rId17" Type="http://schemas.openxmlformats.org/officeDocument/2006/relationships/image" Target="../media/image1569.emf"/><Relationship Id="rId25" Type="http://schemas.openxmlformats.org/officeDocument/2006/relationships/image" Target="../media/image1577.emf"/><Relationship Id="rId33" Type="http://schemas.openxmlformats.org/officeDocument/2006/relationships/image" Target="../media/image1585.emf"/><Relationship Id="rId38" Type="http://schemas.openxmlformats.org/officeDocument/2006/relationships/image" Target="../media/image1590.emf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7.emf"/><Relationship Id="rId18" Type="http://schemas.openxmlformats.org/officeDocument/2006/relationships/image" Target="../media/image1612.emf"/><Relationship Id="rId26" Type="http://schemas.openxmlformats.org/officeDocument/2006/relationships/image" Target="../media/image1620.emf"/><Relationship Id="rId39" Type="http://schemas.openxmlformats.org/officeDocument/2006/relationships/image" Target="../media/image1633.emf"/><Relationship Id="rId21" Type="http://schemas.openxmlformats.org/officeDocument/2006/relationships/image" Target="../media/image1615.emf"/><Relationship Id="rId34" Type="http://schemas.openxmlformats.org/officeDocument/2006/relationships/image" Target="../media/image1628.emf"/><Relationship Id="rId42" Type="http://schemas.openxmlformats.org/officeDocument/2006/relationships/image" Target="../media/image1636.emf"/><Relationship Id="rId7" Type="http://schemas.openxmlformats.org/officeDocument/2006/relationships/image" Target="../media/image1601.emf"/><Relationship Id="rId2" Type="http://schemas.openxmlformats.org/officeDocument/2006/relationships/image" Target="../media/image1596.emf"/><Relationship Id="rId16" Type="http://schemas.openxmlformats.org/officeDocument/2006/relationships/image" Target="../media/image1610.emf"/><Relationship Id="rId20" Type="http://schemas.openxmlformats.org/officeDocument/2006/relationships/image" Target="../media/image1614.emf"/><Relationship Id="rId29" Type="http://schemas.openxmlformats.org/officeDocument/2006/relationships/image" Target="../media/image1623.emf"/><Relationship Id="rId41" Type="http://schemas.openxmlformats.org/officeDocument/2006/relationships/image" Target="../media/image163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0.emf"/><Relationship Id="rId11" Type="http://schemas.openxmlformats.org/officeDocument/2006/relationships/image" Target="../media/image1605.emf"/><Relationship Id="rId24" Type="http://schemas.openxmlformats.org/officeDocument/2006/relationships/image" Target="../media/image1618.emf"/><Relationship Id="rId32" Type="http://schemas.openxmlformats.org/officeDocument/2006/relationships/image" Target="../media/image1626.emf"/><Relationship Id="rId37" Type="http://schemas.openxmlformats.org/officeDocument/2006/relationships/image" Target="../media/image1631.emf"/><Relationship Id="rId40" Type="http://schemas.openxmlformats.org/officeDocument/2006/relationships/image" Target="../media/image1634.emf"/><Relationship Id="rId5" Type="http://schemas.openxmlformats.org/officeDocument/2006/relationships/image" Target="../media/image1599.emf"/><Relationship Id="rId15" Type="http://schemas.openxmlformats.org/officeDocument/2006/relationships/image" Target="../media/image1609.emf"/><Relationship Id="rId23" Type="http://schemas.openxmlformats.org/officeDocument/2006/relationships/image" Target="../media/image1617.emf"/><Relationship Id="rId28" Type="http://schemas.openxmlformats.org/officeDocument/2006/relationships/image" Target="../media/image1622.emf"/><Relationship Id="rId36" Type="http://schemas.openxmlformats.org/officeDocument/2006/relationships/image" Target="../media/image1630.emf"/><Relationship Id="rId10" Type="http://schemas.openxmlformats.org/officeDocument/2006/relationships/image" Target="../media/image1604.emf"/><Relationship Id="rId19" Type="http://schemas.openxmlformats.org/officeDocument/2006/relationships/image" Target="../media/image1613.emf"/><Relationship Id="rId31" Type="http://schemas.openxmlformats.org/officeDocument/2006/relationships/image" Target="../media/image1625.emf"/><Relationship Id="rId4" Type="http://schemas.openxmlformats.org/officeDocument/2006/relationships/image" Target="../media/image1598.emf"/><Relationship Id="rId9" Type="http://schemas.openxmlformats.org/officeDocument/2006/relationships/image" Target="../media/image1603.emf"/><Relationship Id="rId14" Type="http://schemas.openxmlformats.org/officeDocument/2006/relationships/image" Target="../media/image1608.emf"/><Relationship Id="rId22" Type="http://schemas.openxmlformats.org/officeDocument/2006/relationships/image" Target="../media/image1616.emf"/><Relationship Id="rId27" Type="http://schemas.openxmlformats.org/officeDocument/2006/relationships/image" Target="../media/image1621.emf"/><Relationship Id="rId30" Type="http://schemas.openxmlformats.org/officeDocument/2006/relationships/image" Target="../media/image1624.emf"/><Relationship Id="rId35" Type="http://schemas.openxmlformats.org/officeDocument/2006/relationships/image" Target="../media/image1629.emf"/><Relationship Id="rId43" Type="http://schemas.openxmlformats.org/officeDocument/2006/relationships/image" Target="../media/image1637.emf"/><Relationship Id="rId8" Type="http://schemas.openxmlformats.org/officeDocument/2006/relationships/image" Target="../media/image1602.emf"/><Relationship Id="rId3" Type="http://schemas.openxmlformats.org/officeDocument/2006/relationships/image" Target="../media/image1597.emf"/><Relationship Id="rId12" Type="http://schemas.openxmlformats.org/officeDocument/2006/relationships/image" Target="../media/image1606.emf"/><Relationship Id="rId17" Type="http://schemas.openxmlformats.org/officeDocument/2006/relationships/image" Target="../media/image1611.emf"/><Relationship Id="rId25" Type="http://schemas.openxmlformats.org/officeDocument/2006/relationships/image" Target="../media/image1619.emf"/><Relationship Id="rId33" Type="http://schemas.openxmlformats.org/officeDocument/2006/relationships/image" Target="../media/image1627.emf"/><Relationship Id="rId38" Type="http://schemas.openxmlformats.org/officeDocument/2006/relationships/image" Target="../media/image1632.e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9.emf"/><Relationship Id="rId18" Type="http://schemas.openxmlformats.org/officeDocument/2006/relationships/image" Target="../media/image1654.emf"/><Relationship Id="rId26" Type="http://schemas.openxmlformats.org/officeDocument/2006/relationships/image" Target="../media/image1662.emf"/><Relationship Id="rId39" Type="http://schemas.openxmlformats.org/officeDocument/2006/relationships/image" Target="../media/image1675.emf"/><Relationship Id="rId21" Type="http://schemas.openxmlformats.org/officeDocument/2006/relationships/image" Target="../media/image1657.emf"/><Relationship Id="rId34" Type="http://schemas.openxmlformats.org/officeDocument/2006/relationships/image" Target="../media/image1670.emf"/><Relationship Id="rId42" Type="http://schemas.openxmlformats.org/officeDocument/2006/relationships/image" Target="../media/image1678.emf"/><Relationship Id="rId7" Type="http://schemas.openxmlformats.org/officeDocument/2006/relationships/image" Target="../media/image1643.emf"/><Relationship Id="rId2" Type="http://schemas.openxmlformats.org/officeDocument/2006/relationships/image" Target="../media/image1638.emf"/><Relationship Id="rId16" Type="http://schemas.openxmlformats.org/officeDocument/2006/relationships/image" Target="../media/image1652.emf"/><Relationship Id="rId20" Type="http://schemas.openxmlformats.org/officeDocument/2006/relationships/image" Target="../media/image1656.emf"/><Relationship Id="rId29" Type="http://schemas.openxmlformats.org/officeDocument/2006/relationships/image" Target="../media/image1665.emf"/><Relationship Id="rId41" Type="http://schemas.openxmlformats.org/officeDocument/2006/relationships/image" Target="../media/image167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2.emf"/><Relationship Id="rId11" Type="http://schemas.openxmlformats.org/officeDocument/2006/relationships/image" Target="../media/image1647.emf"/><Relationship Id="rId24" Type="http://schemas.openxmlformats.org/officeDocument/2006/relationships/image" Target="../media/image1660.emf"/><Relationship Id="rId32" Type="http://schemas.openxmlformats.org/officeDocument/2006/relationships/image" Target="../media/image1668.emf"/><Relationship Id="rId37" Type="http://schemas.openxmlformats.org/officeDocument/2006/relationships/image" Target="../media/image1673.emf"/><Relationship Id="rId40" Type="http://schemas.openxmlformats.org/officeDocument/2006/relationships/image" Target="../media/image1676.emf"/><Relationship Id="rId5" Type="http://schemas.openxmlformats.org/officeDocument/2006/relationships/image" Target="../media/image1641.emf"/><Relationship Id="rId15" Type="http://schemas.openxmlformats.org/officeDocument/2006/relationships/image" Target="../media/image1651.emf"/><Relationship Id="rId23" Type="http://schemas.openxmlformats.org/officeDocument/2006/relationships/image" Target="../media/image1659.emf"/><Relationship Id="rId28" Type="http://schemas.openxmlformats.org/officeDocument/2006/relationships/image" Target="../media/image1664.emf"/><Relationship Id="rId36" Type="http://schemas.openxmlformats.org/officeDocument/2006/relationships/image" Target="../media/image1672.emf"/><Relationship Id="rId10" Type="http://schemas.openxmlformats.org/officeDocument/2006/relationships/image" Target="../media/image1646.emf"/><Relationship Id="rId19" Type="http://schemas.openxmlformats.org/officeDocument/2006/relationships/image" Target="../media/image1655.emf"/><Relationship Id="rId31" Type="http://schemas.openxmlformats.org/officeDocument/2006/relationships/image" Target="../media/image1667.emf"/><Relationship Id="rId4" Type="http://schemas.openxmlformats.org/officeDocument/2006/relationships/image" Target="../media/image1640.emf"/><Relationship Id="rId9" Type="http://schemas.openxmlformats.org/officeDocument/2006/relationships/image" Target="../media/image1645.emf"/><Relationship Id="rId14" Type="http://schemas.openxmlformats.org/officeDocument/2006/relationships/image" Target="../media/image1650.emf"/><Relationship Id="rId22" Type="http://schemas.openxmlformats.org/officeDocument/2006/relationships/image" Target="../media/image1658.emf"/><Relationship Id="rId27" Type="http://schemas.openxmlformats.org/officeDocument/2006/relationships/image" Target="../media/image1663.emf"/><Relationship Id="rId30" Type="http://schemas.openxmlformats.org/officeDocument/2006/relationships/image" Target="../media/image1666.emf"/><Relationship Id="rId35" Type="http://schemas.openxmlformats.org/officeDocument/2006/relationships/image" Target="../media/image1671.emf"/><Relationship Id="rId43" Type="http://schemas.openxmlformats.org/officeDocument/2006/relationships/image" Target="../media/image1679.emf"/><Relationship Id="rId8" Type="http://schemas.openxmlformats.org/officeDocument/2006/relationships/image" Target="../media/image1644.emf"/><Relationship Id="rId3" Type="http://schemas.openxmlformats.org/officeDocument/2006/relationships/image" Target="../media/image1639.emf"/><Relationship Id="rId12" Type="http://schemas.openxmlformats.org/officeDocument/2006/relationships/image" Target="../media/image1648.emf"/><Relationship Id="rId17" Type="http://schemas.openxmlformats.org/officeDocument/2006/relationships/image" Target="../media/image1653.emf"/><Relationship Id="rId25" Type="http://schemas.openxmlformats.org/officeDocument/2006/relationships/image" Target="../media/image1661.emf"/><Relationship Id="rId33" Type="http://schemas.openxmlformats.org/officeDocument/2006/relationships/image" Target="../media/image1669.emf"/><Relationship Id="rId38" Type="http://schemas.openxmlformats.org/officeDocument/2006/relationships/image" Target="../media/image1674.emf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1.emf"/><Relationship Id="rId18" Type="http://schemas.openxmlformats.org/officeDocument/2006/relationships/image" Target="../media/image1696.emf"/><Relationship Id="rId26" Type="http://schemas.openxmlformats.org/officeDocument/2006/relationships/image" Target="../media/image1704.emf"/><Relationship Id="rId39" Type="http://schemas.openxmlformats.org/officeDocument/2006/relationships/image" Target="../media/image1717.emf"/><Relationship Id="rId21" Type="http://schemas.openxmlformats.org/officeDocument/2006/relationships/image" Target="../media/image1699.emf"/><Relationship Id="rId34" Type="http://schemas.openxmlformats.org/officeDocument/2006/relationships/image" Target="../media/image1712.emf"/><Relationship Id="rId42" Type="http://schemas.openxmlformats.org/officeDocument/2006/relationships/image" Target="../media/image1720.emf"/><Relationship Id="rId7" Type="http://schemas.openxmlformats.org/officeDocument/2006/relationships/image" Target="../media/image1685.emf"/><Relationship Id="rId2" Type="http://schemas.openxmlformats.org/officeDocument/2006/relationships/image" Target="../media/image1680.emf"/><Relationship Id="rId16" Type="http://schemas.openxmlformats.org/officeDocument/2006/relationships/image" Target="../media/image1694.emf"/><Relationship Id="rId20" Type="http://schemas.openxmlformats.org/officeDocument/2006/relationships/image" Target="../media/image1698.emf"/><Relationship Id="rId29" Type="http://schemas.openxmlformats.org/officeDocument/2006/relationships/image" Target="../media/image1707.emf"/><Relationship Id="rId41" Type="http://schemas.openxmlformats.org/officeDocument/2006/relationships/image" Target="../media/image171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4.emf"/><Relationship Id="rId11" Type="http://schemas.openxmlformats.org/officeDocument/2006/relationships/image" Target="../media/image1689.emf"/><Relationship Id="rId24" Type="http://schemas.openxmlformats.org/officeDocument/2006/relationships/image" Target="../media/image1702.emf"/><Relationship Id="rId32" Type="http://schemas.openxmlformats.org/officeDocument/2006/relationships/image" Target="../media/image1710.emf"/><Relationship Id="rId37" Type="http://schemas.openxmlformats.org/officeDocument/2006/relationships/image" Target="../media/image1715.emf"/><Relationship Id="rId40" Type="http://schemas.openxmlformats.org/officeDocument/2006/relationships/image" Target="../media/image1718.emf"/><Relationship Id="rId5" Type="http://schemas.openxmlformats.org/officeDocument/2006/relationships/image" Target="../media/image1683.emf"/><Relationship Id="rId15" Type="http://schemas.openxmlformats.org/officeDocument/2006/relationships/image" Target="../media/image1693.emf"/><Relationship Id="rId23" Type="http://schemas.openxmlformats.org/officeDocument/2006/relationships/image" Target="../media/image1701.emf"/><Relationship Id="rId28" Type="http://schemas.openxmlformats.org/officeDocument/2006/relationships/image" Target="../media/image1706.emf"/><Relationship Id="rId36" Type="http://schemas.openxmlformats.org/officeDocument/2006/relationships/image" Target="../media/image1714.emf"/><Relationship Id="rId10" Type="http://schemas.openxmlformats.org/officeDocument/2006/relationships/image" Target="../media/image1688.emf"/><Relationship Id="rId19" Type="http://schemas.openxmlformats.org/officeDocument/2006/relationships/image" Target="../media/image1697.emf"/><Relationship Id="rId31" Type="http://schemas.openxmlformats.org/officeDocument/2006/relationships/image" Target="../media/image1709.emf"/><Relationship Id="rId4" Type="http://schemas.openxmlformats.org/officeDocument/2006/relationships/image" Target="../media/image1682.emf"/><Relationship Id="rId9" Type="http://schemas.openxmlformats.org/officeDocument/2006/relationships/image" Target="../media/image1687.emf"/><Relationship Id="rId14" Type="http://schemas.openxmlformats.org/officeDocument/2006/relationships/image" Target="../media/image1692.emf"/><Relationship Id="rId22" Type="http://schemas.openxmlformats.org/officeDocument/2006/relationships/image" Target="../media/image1700.emf"/><Relationship Id="rId27" Type="http://schemas.openxmlformats.org/officeDocument/2006/relationships/image" Target="../media/image1705.emf"/><Relationship Id="rId30" Type="http://schemas.openxmlformats.org/officeDocument/2006/relationships/image" Target="../media/image1708.emf"/><Relationship Id="rId35" Type="http://schemas.openxmlformats.org/officeDocument/2006/relationships/image" Target="../media/image1713.emf"/><Relationship Id="rId43" Type="http://schemas.openxmlformats.org/officeDocument/2006/relationships/image" Target="../media/image1721.emf"/><Relationship Id="rId8" Type="http://schemas.openxmlformats.org/officeDocument/2006/relationships/image" Target="../media/image1686.emf"/><Relationship Id="rId3" Type="http://schemas.openxmlformats.org/officeDocument/2006/relationships/image" Target="../media/image1681.emf"/><Relationship Id="rId12" Type="http://schemas.openxmlformats.org/officeDocument/2006/relationships/image" Target="../media/image1690.emf"/><Relationship Id="rId17" Type="http://schemas.openxmlformats.org/officeDocument/2006/relationships/image" Target="../media/image1695.emf"/><Relationship Id="rId25" Type="http://schemas.openxmlformats.org/officeDocument/2006/relationships/image" Target="../media/image1703.emf"/><Relationship Id="rId33" Type="http://schemas.openxmlformats.org/officeDocument/2006/relationships/image" Target="../media/image1711.emf"/><Relationship Id="rId38" Type="http://schemas.openxmlformats.org/officeDocument/2006/relationships/image" Target="../media/image1716.emf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3.emf"/><Relationship Id="rId18" Type="http://schemas.openxmlformats.org/officeDocument/2006/relationships/image" Target="../media/image1738.emf"/><Relationship Id="rId26" Type="http://schemas.openxmlformats.org/officeDocument/2006/relationships/image" Target="../media/image1746.emf"/><Relationship Id="rId39" Type="http://schemas.openxmlformats.org/officeDocument/2006/relationships/image" Target="../media/image1759.emf"/><Relationship Id="rId21" Type="http://schemas.openxmlformats.org/officeDocument/2006/relationships/image" Target="../media/image1741.emf"/><Relationship Id="rId34" Type="http://schemas.openxmlformats.org/officeDocument/2006/relationships/image" Target="../media/image1754.emf"/><Relationship Id="rId42" Type="http://schemas.openxmlformats.org/officeDocument/2006/relationships/image" Target="../media/image1762.emf"/><Relationship Id="rId7" Type="http://schemas.openxmlformats.org/officeDocument/2006/relationships/image" Target="../media/image1727.emf"/><Relationship Id="rId2" Type="http://schemas.openxmlformats.org/officeDocument/2006/relationships/image" Target="../media/image1722.emf"/><Relationship Id="rId16" Type="http://schemas.openxmlformats.org/officeDocument/2006/relationships/image" Target="../media/image1736.emf"/><Relationship Id="rId20" Type="http://schemas.openxmlformats.org/officeDocument/2006/relationships/image" Target="../media/image1740.emf"/><Relationship Id="rId29" Type="http://schemas.openxmlformats.org/officeDocument/2006/relationships/image" Target="../media/image1749.emf"/><Relationship Id="rId41" Type="http://schemas.openxmlformats.org/officeDocument/2006/relationships/image" Target="../media/image176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6.emf"/><Relationship Id="rId11" Type="http://schemas.openxmlformats.org/officeDocument/2006/relationships/image" Target="../media/image1731.emf"/><Relationship Id="rId24" Type="http://schemas.openxmlformats.org/officeDocument/2006/relationships/image" Target="../media/image1744.emf"/><Relationship Id="rId32" Type="http://schemas.openxmlformats.org/officeDocument/2006/relationships/image" Target="../media/image1752.emf"/><Relationship Id="rId37" Type="http://schemas.openxmlformats.org/officeDocument/2006/relationships/image" Target="../media/image1757.emf"/><Relationship Id="rId40" Type="http://schemas.openxmlformats.org/officeDocument/2006/relationships/image" Target="../media/image1760.emf"/><Relationship Id="rId5" Type="http://schemas.openxmlformats.org/officeDocument/2006/relationships/image" Target="../media/image1725.emf"/><Relationship Id="rId15" Type="http://schemas.openxmlformats.org/officeDocument/2006/relationships/image" Target="../media/image1735.emf"/><Relationship Id="rId23" Type="http://schemas.openxmlformats.org/officeDocument/2006/relationships/image" Target="../media/image1743.emf"/><Relationship Id="rId28" Type="http://schemas.openxmlformats.org/officeDocument/2006/relationships/image" Target="../media/image1748.emf"/><Relationship Id="rId36" Type="http://schemas.openxmlformats.org/officeDocument/2006/relationships/image" Target="../media/image1756.emf"/><Relationship Id="rId10" Type="http://schemas.openxmlformats.org/officeDocument/2006/relationships/image" Target="../media/image1730.emf"/><Relationship Id="rId19" Type="http://schemas.openxmlformats.org/officeDocument/2006/relationships/image" Target="../media/image1739.emf"/><Relationship Id="rId31" Type="http://schemas.openxmlformats.org/officeDocument/2006/relationships/image" Target="../media/image1751.emf"/><Relationship Id="rId4" Type="http://schemas.openxmlformats.org/officeDocument/2006/relationships/image" Target="../media/image1724.emf"/><Relationship Id="rId9" Type="http://schemas.openxmlformats.org/officeDocument/2006/relationships/image" Target="../media/image1729.emf"/><Relationship Id="rId14" Type="http://schemas.openxmlformats.org/officeDocument/2006/relationships/image" Target="../media/image1734.emf"/><Relationship Id="rId22" Type="http://schemas.openxmlformats.org/officeDocument/2006/relationships/image" Target="../media/image1742.emf"/><Relationship Id="rId27" Type="http://schemas.openxmlformats.org/officeDocument/2006/relationships/image" Target="../media/image1747.emf"/><Relationship Id="rId30" Type="http://schemas.openxmlformats.org/officeDocument/2006/relationships/image" Target="../media/image1750.emf"/><Relationship Id="rId35" Type="http://schemas.openxmlformats.org/officeDocument/2006/relationships/image" Target="../media/image1755.emf"/><Relationship Id="rId43" Type="http://schemas.openxmlformats.org/officeDocument/2006/relationships/image" Target="../media/image1763.emf"/><Relationship Id="rId8" Type="http://schemas.openxmlformats.org/officeDocument/2006/relationships/image" Target="../media/image1728.emf"/><Relationship Id="rId3" Type="http://schemas.openxmlformats.org/officeDocument/2006/relationships/image" Target="../media/image1723.emf"/><Relationship Id="rId12" Type="http://schemas.openxmlformats.org/officeDocument/2006/relationships/image" Target="../media/image1732.emf"/><Relationship Id="rId17" Type="http://schemas.openxmlformats.org/officeDocument/2006/relationships/image" Target="../media/image1737.emf"/><Relationship Id="rId25" Type="http://schemas.openxmlformats.org/officeDocument/2006/relationships/image" Target="../media/image1745.emf"/><Relationship Id="rId33" Type="http://schemas.openxmlformats.org/officeDocument/2006/relationships/image" Target="../media/image1753.emf"/><Relationship Id="rId38" Type="http://schemas.openxmlformats.org/officeDocument/2006/relationships/image" Target="../media/image1758.emf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5.emf"/><Relationship Id="rId18" Type="http://schemas.openxmlformats.org/officeDocument/2006/relationships/image" Target="../media/image1780.emf"/><Relationship Id="rId26" Type="http://schemas.openxmlformats.org/officeDocument/2006/relationships/image" Target="../media/image1788.emf"/><Relationship Id="rId3" Type="http://schemas.openxmlformats.org/officeDocument/2006/relationships/image" Target="../media/image1765.emf"/><Relationship Id="rId21" Type="http://schemas.openxmlformats.org/officeDocument/2006/relationships/image" Target="../media/image1783.emf"/><Relationship Id="rId34" Type="http://schemas.openxmlformats.org/officeDocument/2006/relationships/image" Target="../media/image1796.emf"/><Relationship Id="rId7" Type="http://schemas.openxmlformats.org/officeDocument/2006/relationships/image" Target="../media/image1769.emf"/><Relationship Id="rId12" Type="http://schemas.openxmlformats.org/officeDocument/2006/relationships/image" Target="../media/image1774.emf"/><Relationship Id="rId17" Type="http://schemas.openxmlformats.org/officeDocument/2006/relationships/image" Target="../media/image1779.emf"/><Relationship Id="rId25" Type="http://schemas.openxmlformats.org/officeDocument/2006/relationships/image" Target="../media/image1787.emf"/><Relationship Id="rId33" Type="http://schemas.openxmlformats.org/officeDocument/2006/relationships/image" Target="../media/image1795.emf"/><Relationship Id="rId2" Type="http://schemas.openxmlformats.org/officeDocument/2006/relationships/image" Target="../media/image1764.emf"/><Relationship Id="rId16" Type="http://schemas.openxmlformats.org/officeDocument/2006/relationships/image" Target="../media/image1778.emf"/><Relationship Id="rId20" Type="http://schemas.openxmlformats.org/officeDocument/2006/relationships/image" Target="../media/image1782.emf"/><Relationship Id="rId29" Type="http://schemas.openxmlformats.org/officeDocument/2006/relationships/image" Target="../media/image179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8.emf"/><Relationship Id="rId11" Type="http://schemas.openxmlformats.org/officeDocument/2006/relationships/image" Target="../media/image1773.emf"/><Relationship Id="rId24" Type="http://schemas.openxmlformats.org/officeDocument/2006/relationships/image" Target="../media/image1786.emf"/><Relationship Id="rId32" Type="http://schemas.openxmlformats.org/officeDocument/2006/relationships/image" Target="../media/image1794.emf"/><Relationship Id="rId5" Type="http://schemas.openxmlformats.org/officeDocument/2006/relationships/image" Target="../media/image1767.emf"/><Relationship Id="rId15" Type="http://schemas.openxmlformats.org/officeDocument/2006/relationships/image" Target="../media/image1777.emf"/><Relationship Id="rId23" Type="http://schemas.openxmlformats.org/officeDocument/2006/relationships/image" Target="../media/image1785.emf"/><Relationship Id="rId28" Type="http://schemas.openxmlformats.org/officeDocument/2006/relationships/image" Target="../media/image1790.emf"/><Relationship Id="rId10" Type="http://schemas.openxmlformats.org/officeDocument/2006/relationships/image" Target="../media/image1772.emf"/><Relationship Id="rId19" Type="http://schemas.openxmlformats.org/officeDocument/2006/relationships/image" Target="../media/image1781.emf"/><Relationship Id="rId31" Type="http://schemas.openxmlformats.org/officeDocument/2006/relationships/image" Target="../media/image1793.emf"/><Relationship Id="rId4" Type="http://schemas.openxmlformats.org/officeDocument/2006/relationships/image" Target="../media/image1766.emf"/><Relationship Id="rId9" Type="http://schemas.openxmlformats.org/officeDocument/2006/relationships/image" Target="../media/image1771.emf"/><Relationship Id="rId14" Type="http://schemas.openxmlformats.org/officeDocument/2006/relationships/image" Target="../media/image1776.emf"/><Relationship Id="rId22" Type="http://schemas.openxmlformats.org/officeDocument/2006/relationships/image" Target="../media/image1784.emf"/><Relationship Id="rId27" Type="http://schemas.openxmlformats.org/officeDocument/2006/relationships/image" Target="../media/image1789.emf"/><Relationship Id="rId30" Type="http://schemas.openxmlformats.org/officeDocument/2006/relationships/image" Target="../media/image1792.emf"/><Relationship Id="rId35" Type="http://schemas.openxmlformats.org/officeDocument/2006/relationships/image" Target="../media/image1797.emf"/><Relationship Id="rId8" Type="http://schemas.openxmlformats.org/officeDocument/2006/relationships/image" Target="../media/image1770.e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emf"/><Relationship Id="rId18" Type="http://schemas.openxmlformats.org/officeDocument/2006/relationships/image" Target="../media/image134.emf"/><Relationship Id="rId26" Type="http://schemas.openxmlformats.org/officeDocument/2006/relationships/image" Target="../media/image142.emf"/><Relationship Id="rId39" Type="http://schemas.openxmlformats.org/officeDocument/2006/relationships/image" Target="../media/image155.emf"/><Relationship Id="rId21" Type="http://schemas.openxmlformats.org/officeDocument/2006/relationships/image" Target="../media/image137.emf"/><Relationship Id="rId34" Type="http://schemas.openxmlformats.org/officeDocument/2006/relationships/image" Target="../media/image150.emf"/><Relationship Id="rId42" Type="http://schemas.openxmlformats.org/officeDocument/2006/relationships/image" Target="../media/image158.emf"/><Relationship Id="rId7" Type="http://schemas.openxmlformats.org/officeDocument/2006/relationships/image" Target="../media/image123.emf"/><Relationship Id="rId2" Type="http://schemas.openxmlformats.org/officeDocument/2006/relationships/image" Target="../media/image118.emf"/><Relationship Id="rId16" Type="http://schemas.openxmlformats.org/officeDocument/2006/relationships/image" Target="../media/image132.emf"/><Relationship Id="rId20" Type="http://schemas.openxmlformats.org/officeDocument/2006/relationships/image" Target="../media/image136.emf"/><Relationship Id="rId29" Type="http://schemas.openxmlformats.org/officeDocument/2006/relationships/image" Target="../media/image145.emf"/><Relationship Id="rId41" Type="http://schemas.openxmlformats.org/officeDocument/2006/relationships/image" Target="../media/image15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emf"/><Relationship Id="rId11" Type="http://schemas.openxmlformats.org/officeDocument/2006/relationships/image" Target="../media/image127.emf"/><Relationship Id="rId24" Type="http://schemas.openxmlformats.org/officeDocument/2006/relationships/image" Target="../media/image140.emf"/><Relationship Id="rId32" Type="http://schemas.openxmlformats.org/officeDocument/2006/relationships/image" Target="../media/image148.emf"/><Relationship Id="rId37" Type="http://schemas.openxmlformats.org/officeDocument/2006/relationships/image" Target="../media/image153.emf"/><Relationship Id="rId40" Type="http://schemas.openxmlformats.org/officeDocument/2006/relationships/image" Target="../media/image156.emf"/><Relationship Id="rId5" Type="http://schemas.openxmlformats.org/officeDocument/2006/relationships/image" Target="../media/image121.emf"/><Relationship Id="rId15" Type="http://schemas.openxmlformats.org/officeDocument/2006/relationships/image" Target="../media/image131.emf"/><Relationship Id="rId23" Type="http://schemas.openxmlformats.org/officeDocument/2006/relationships/image" Target="../media/image139.emf"/><Relationship Id="rId28" Type="http://schemas.openxmlformats.org/officeDocument/2006/relationships/image" Target="../media/image144.emf"/><Relationship Id="rId36" Type="http://schemas.openxmlformats.org/officeDocument/2006/relationships/image" Target="../media/image152.emf"/><Relationship Id="rId10" Type="http://schemas.openxmlformats.org/officeDocument/2006/relationships/image" Target="../media/image126.emf"/><Relationship Id="rId19" Type="http://schemas.openxmlformats.org/officeDocument/2006/relationships/image" Target="../media/image135.emf"/><Relationship Id="rId31" Type="http://schemas.openxmlformats.org/officeDocument/2006/relationships/image" Target="../media/image147.emf"/><Relationship Id="rId4" Type="http://schemas.openxmlformats.org/officeDocument/2006/relationships/image" Target="../media/image120.emf"/><Relationship Id="rId9" Type="http://schemas.openxmlformats.org/officeDocument/2006/relationships/image" Target="../media/image125.emf"/><Relationship Id="rId14" Type="http://schemas.openxmlformats.org/officeDocument/2006/relationships/image" Target="../media/image130.emf"/><Relationship Id="rId22" Type="http://schemas.openxmlformats.org/officeDocument/2006/relationships/image" Target="../media/image138.emf"/><Relationship Id="rId27" Type="http://schemas.openxmlformats.org/officeDocument/2006/relationships/image" Target="../media/image143.emf"/><Relationship Id="rId30" Type="http://schemas.openxmlformats.org/officeDocument/2006/relationships/image" Target="../media/image146.emf"/><Relationship Id="rId35" Type="http://schemas.openxmlformats.org/officeDocument/2006/relationships/image" Target="../media/image151.emf"/><Relationship Id="rId43" Type="http://schemas.openxmlformats.org/officeDocument/2006/relationships/image" Target="../media/image159.emf"/><Relationship Id="rId8" Type="http://schemas.openxmlformats.org/officeDocument/2006/relationships/image" Target="../media/image124.emf"/><Relationship Id="rId3" Type="http://schemas.openxmlformats.org/officeDocument/2006/relationships/image" Target="../media/image119.emf"/><Relationship Id="rId12" Type="http://schemas.openxmlformats.org/officeDocument/2006/relationships/image" Target="../media/image128.emf"/><Relationship Id="rId17" Type="http://schemas.openxmlformats.org/officeDocument/2006/relationships/image" Target="../media/image133.emf"/><Relationship Id="rId25" Type="http://schemas.openxmlformats.org/officeDocument/2006/relationships/image" Target="../media/image141.emf"/><Relationship Id="rId33" Type="http://schemas.openxmlformats.org/officeDocument/2006/relationships/image" Target="../media/image149.emf"/><Relationship Id="rId38" Type="http://schemas.openxmlformats.org/officeDocument/2006/relationships/image" Target="../media/image154.emf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9.emf"/><Relationship Id="rId18" Type="http://schemas.openxmlformats.org/officeDocument/2006/relationships/image" Target="../media/image1814.emf"/><Relationship Id="rId26" Type="http://schemas.openxmlformats.org/officeDocument/2006/relationships/image" Target="../media/image1822.emf"/><Relationship Id="rId39" Type="http://schemas.openxmlformats.org/officeDocument/2006/relationships/image" Target="../media/image1835.emf"/><Relationship Id="rId21" Type="http://schemas.openxmlformats.org/officeDocument/2006/relationships/image" Target="../media/image1817.emf"/><Relationship Id="rId34" Type="http://schemas.openxmlformats.org/officeDocument/2006/relationships/image" Target="../media/image1830.emf"/><Relationship Id="rId42" Type="http://schemas.openxmlformats.org/officeDocument/2006/relationships/image" Target="../media/image1838.emf"/><Relationship Id="rId7" Type="http://schemas.openxmlformats.org/officeDocument/2006/relationships/image" Target="../media/image1803.emf"/><Relationship Id="rId2" Type="http://schemas.openxmlformats.org/officeDocument/2006/relationships/image" Target="../media/image1798.emf"/><Relationship Id="rId16" Type="http://schemas.openxmlformats.org/officeDocument/2006/relationships/image" Target="../media/image1812.emf"/><Relationship Id="rId20" Type="http://schemas.openxmlformats.org/officeDocument/2006/relationships/image" Target="../media/image1816.emf"/><Relationship Id="rId29" Type="http://schemas.openxmlformats.org/officeDocument/2006/relationships/image" Target="../media/image1825.emf"/><Relationship Id="rId41" Type="http://schemas.openxmlformats.org/officeDocument/2006/relationships/image" Target="../media/image183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2.emf"/><Relationship Id="rId11" Type="http://schemas.openxmlformats.org/officeDocument/2006/relationships/image" Target="../media/image1807.emf"/><Relationship Id="rId24" Type="http://schemas.openxmlformats.org/officeDocument/2006/relationships/image" Target="../media/image1820.emf"/><Relationship Id="rId32" Type="http://schemas.openxmlformats.org/officeDocument/2006/relationships/image" Target="../media/image1828.emf"/><Relationship Id="rId37" Type="http://schemas.openxmlformats.org/officeDocument/2006/relationships/image" Target="../media/image1833.emf"/><Relationship Id="rId40" Type="http://schemas.openxmlformats.org/officeDocument/2006/relationships/image" Target="../media/image1836.emf"/><Relationship Id="rId5" Type="http://schemas.openxmlformats.org/officeDocument/2006/relationships/image" Target="../media/image1801.emf"/><Relationship Id="rId15" Type="http://schemas.openxmlformats.org/officeDocument/2006/relationships/image" Target="../media/image1811.emf"/><Relationship Id="rId23" Type="http://schemas.openxmlformats.org/officeDocument/2006/relationships/image" Target="../media/image1819.emf"/><Relationship Id="rId28" Type="http://schemas.openxmlformats.org/officeDocument/2006/relationships/image" Target="../media/image1824.emf"/><Relationship Id="rId36" Type="http://schemas.openxmlformats.org/officeDocument/2006/relationships/image" Target="../media/image1832.emf"/><Relationship Id="rId10" Type="http://schemas.openxmlformats.org/officeDocument/2006/relationships/image" Target="../media/image1806.emf"/><Relationship Id="rId19" Type="http://schemas.openxmlformats.org/officeDocument/2006/relationships/image" Target="../media/image1815.emf"/><Relationship Id="rId31" Type="http://schemas.openxmlformats.org/officeDocument/2006/relationships/image" Target="../media/image1827.emf"/><Relationship Id="rId4" Type="http://schemas.openxmlformats.org/officeDocument/2006/relationships/image" Target="../media/image1800.emf"/><Relationship Id="rId9" Type="http://schemas.openxmlformats.org/officeDocument/2006/relationships/image" Target="../media/image1805.emf"/><Relationship Id="rId14" Type="http://schemas.openxmlformats.org/officeDocument/2006/relationships/image" Target="../media/image1810.emf"/><Relationship Id="rId22" Type="http://schemas.openxmlformats.org/officeDocument/2006/relationships/image" Target="../media/image1818.emf"/><Relationship Id="rId27" Type="http://schemas.openxmlformats.org/officeDocument/2006/relationships/image" Target="../media/image1823.emf"/><Relationship Id="rId30" Type="http://schemas.openxmlformats.org/officeDocument/2006/relationships/image" Target="../media/image1826.emf"/><Relationship Id="rId35" Type="http://schemas.openxmlformats.org/officeDocument/2006/relationships/image" Target="../media/image1831.emf"/><Relationship Id="rId43" Type="http://schemas.openxmlformats.org/officeDocument/2006/relationships/image" Target="../media/image1839.emf"/><Relationship Id="rId8" Type="http://schemas.openxmlformats.org/officeDocument/2006/relationships/image" Target="../media/image1804.emf"/><Relationship Id="rId3" Type="http://schemas.openxmlformats.org/officeDocument/2006/relationships/image" Target="../media/image1799.emf"/><Relationship Id="rId12" Type="http://schemas.openxmlformats.org/officeDocument/2006/relationships/image" Target="../media/image1808.emf"/><Relationship Id="rId17" Type="http://schemas.openxmlformats.org/officeDocument/2006/relationships/image" Target="../media/image1813.emf"/><Relationship Id="rId25" Type="http://schemas.openxmlformats.org/officeDocument/2006/relationships/image" Target="../media/image1821.emf"/><Relationship Id="rId33" Type="http://schemas.openxmlformats.org/officeDocument/2006/relationships/image" Target="../media/image1829.emf"/><Relationship Id="rId38" Type="http://schemas.openxmlformats.org/officeDocument/2006/relationships/image" Target="../media/image1834.emf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51.emf"/><Relationship Id="rId18" Type="http://schemas.openxmlformats.org/officeDocument/2006/relationships/image" Target="../media/image1856.emf"/><Relationship Id="rId26" Type="http://schemas.openxmlformats.org/officeDocument/2006/relationships/image" Target="../media/image1864.emf"/><Relationship Id="rId39" Type="http://schemas.openxmlformats.org/officeDocument/2006/relationships/image" Target="../media/image1877.emf"/><Relationship Id="rId21" Type="http://schemas.openxmlformats.org/officeDocument/2006/relationships/image" Target="../media/image1859.emf"/><Relationship Id="rId34" Type="http://schemas.openxmlformats.org/officeDocument/2006/relationships/image" Target="../media/image1872.emf"/><Relationship Id="rId42" Type="http://schemas.openxmlformats.org/officeDocument/2006/relationships/image" Target="../media/image1880.emf"/><Relationship Id="rId7" Type="http://schemas.openxmlformats.org/officeDocument/2006/relationships/image" Target="../media/image1845.emf"/><Relationship Id="rId2" Type="http://schemas.openxmlformats.org/officeDocument/2006/relationships/image" Target="../media/image1840.emf"/><Relationship Id="rId16" Type="http://schemas.openxmlformats.org/officeDocument/2006/relationships/image" Target="../media/image1854.emf"/><Relationship Id="rId20" Type="http://schemas.openxmlformats.org/officeDocument/2006/relationships/image" Target="../media/image1858.emf"/><Relationship Id="rId29" Type="http://schemas.openxmlformats.org/officeDocument/2006/relationships/image" Target="../media/image1867.emf"/><Relationship Id="rId41" Type="http://schemas.openxmlformats.org/officeDocument/2006/relationships/image" Target="../media/image187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4.emf"/><Relationship Id="rId11" Type="http://schemas.openxmlformats.org/officeDocument/2006/relationships/image" Target="../media/image1849.emf"/><Relationship Id="rId24" Type="http://schemas.openxmlformats.org/officeDocument/2006/relationships/image" Target="../media/image1862.emf"/><Relationship Id="rId32" Type="http://schemas.openxmlformats.org/officeDocument/2006/relationships/image" Target="../media/image1870.emf"/><Relationship Id="rId37" Type="http://schemas.openxmlformats.org/officeDocument/2006/relationships/image" Target="../media/image1875.emf"/><Relationship Id="rId40" Type="http://schemas.openxmlformats.org/officeDocument/2006/relationships/image" Target="../media/image1878.emf"/><Relationship Id="rId5" Type="http://schemas.openxmlformats.org/officeDocument/2006/relationships/image" Target="../media/image1843.emf"/><Relationship Id="rId15" Type="http://schemas.openxmlformats.org/officeDocument/2006/relationships/image" Target="../media/image1853.emf"/><Relationship Id="rId23" Type="http://schemas.openxmlformats.org/officeDocument/2006/relationships/image" Target="../media/image1861.emf"/><Relationship Id="rId28" Type="http://schemas.openxmlformats.org/officeDocument/2006/relationships/image" Target="../media/image1866.emf"/><Relationship Id="rId36" Type="http://schemas.openxmlformats.org/officeDocument/2006/relationships/image" Target="../media/image1874.emf"/><Relationship Id="rId10" Type="http://schemas.openxmlformats.org/officeDocument/2006/relationships/image" Target="../media/image1848.emf"/><Relationship Id="rId19" Type="http://schemas.openxmlformats.org/officeDocument/2006/relationships/image" Target="../media/image1857.emf"/><Relationship Id="rId31" Type="http://schemas.openxmlformats.org/officeDocument/2006/relationships/image" Target="../media/image1869.emf"/><Relationship Id="rId4" Type="http://schemas.openxmlformats.org/officeDocument/2006/relationships/image" Target="../media/image1842.emf"/><Relationship Id="rId9" Type="http://schemas.openxmlformats.org/officeDocument/2006/relationships/image" Target="../media/image1847.emf"/><Relationship Id="rId14" Type="http://schemas.openxmlformats.org/officeDocument/2006/relationships/image" Target="../media/image1852.emf"/><Relationship Id="rId22" Type="http://schemas.openxmlformats.org/officeDocument/2006/relationships/image" Target="../media/image1860.emf"/><Relationship Id="rId27" Type="http://schemas.openxmlformats.org/officeDocument/2006/relationships/image" Target="../media/image1865.emf"/><Relationship Id="rId30" Type="http://schemas.openxmlformats.org/officeDocument/2006/relationships/image" Target="../media/image1868.emf"/><Relationship Id="rId35" Type="http://schemas.openxmlformats.org/officeDocument/2006/relationships/image" Target="../media/image1873.emf"/><Relationship Id="rId43" Type="http://schemas.openxmlformats.org/officeDocument/2006/relationships/image" Target="../media/image1881.emf"/><Relationship Id="rId8" Type="http://schemas.openxmlformats.org/officeDocument/2006/relationships/image" Target="../media/image1846.emf"/><Relationship Id="rId3" Type="http://schemas.openxmlformats.org/officeDocument/2006/relationships/image" Target="../media/image1841.emf"/><Relationship Id="rId12" Type="http://schemas.openxmlformats.org/officeDocument/2006/relationships/image" Target="../media/image1850.emf"/><Relationship Id="rId17" Type="http://schemas.openxmlformats.org/officeDocument/2006/relationships/image" Target="../media/image1855.emf"/><Relationship Id="rId25" Type="http://schemas.openxmlformats.org/officeDocument/2006/relationships/image" Target="../media/image1863.emf"/><Relationship Id="rId33" Type="http://schemas.openxmlformats.org/officeDocument/2006/relationships/image" Target="../media/image1871.emf"/><Relationship Id="rId38" Type="http://schemas.openxmlformats.org/officeDocument/2006/relationships/image" Target="../media/image1876.emf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3.emf"/><Relationship Id="rId18" Type="http://schemas.openxmlformats.org/officeDocument/2006/relationships/image" Target="../media/image1898.emf"/><Relationship Id="rId26" Type="http://schemas.openxmlformats.org/officeDocument/2006/relationships/image" Target="../media/image1906.emf"/><Relationship Id="rId39" Type="http://schemas.openxmlformats.org/officeDocument/2006/relationships/image" Target="../media/image1919.emf"/><Relationship Id="rId21" Type="http://schemas.openxmlformats.org/officeDocument/2006/relationships/image" Target="../media/image1901.emf"/><Relationship Id="rId34" Type="http://schemas.openxmlformats.org/officeDocument/2006/relationships/image" Target="../media/image1914.emf"/><Relationship Id="rId42" Type="http://schemas.openxmlformats.org/officeDocument/2006/relationships/image" Target="../media/image1922.emf"/><Relationship Id="rId7" Type="http://schemas.openxmlformats.org/officeDocument/2006/relationships/image" Target="../media/image1887.emf"/><Relationship Id="rId2" Type="http://schemas.openxmlformats.org/officeDocument/2006/relationships/image" Target="../media/image1882.emf"/><Relationship Id="rId16" Type="http://schemas.openxmlformats.org/officeDocument/2006/relationships/image" Target="../media/image1896.emf"/><Relationship Id="rId20" Type="http://schemas.openxmlformats.org/officeDocument/2006/relationships/image" Target="../media/image1900.emf"/><Relationship Id="rId29" Type="http://schemas.openxmlformats.org/officeDocument/2006/relationships/image" Target="../media/image1909.emf"/><Relationship Id="rId41" Type="http://schemas.openxmlformats.org/officeDocument/2006/relationships/image" Target="../media/image19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6.emf"/><Relationship Id="rId11" Type="http://schemas.openxmlformats.org/officeDocument/2006/relationships/image" Target="../media/image1891.emf"/><Relationship Id="rId24" Type="http://schemas.openxmlformats.org/officeDocument/2006/relationships/image" Target="../media/image1904.emf"/><Relationship Id="rId32" Type="http://schemas.openxmlformats.org/officeDocument/2006/relationships/image" Target="../media/image1912.emf"/><Relationship Id="rId37" Type="http://schemas.openxmlformats.org/officeDocument/2006/relationships/image" Target="../media/image1917.emf"/><Relationship Id="rId40" Type="http://schemas.openxmlformats.org/officeDocument/2006/relationships/image" Target="../media/image1920.emf"/><Relationship Id="rId5" Type="http://schemas.openxmlformats.org/officeDocument/2006/relationships/image" Target="../media/image1885.emf"/><Relationship Id="rId15" Type="http://schemas.openxmlformats.org/officeDocument/2006/relationships/image" Target="../media/image1895.emf"/><Relationship Id="rId23" Type="http://schemas.openxmlformats.org/officeDocument/2006/relationships/image" Target="../media/image1903.emf"/><Relationship Id="rId28" Type="http://schemas.openxmlformats.org/officeDocument/2006/relationships/image" Target="../media/image1908.emf"/><Relationship Id="rId36" Type="http://schemas.openxmlformats.org/officeDocument/2006/relationships/image" Target="../media/image1916.emf"/><Relationship Id="rId10" Type="http://schemas.openxmlformats.org/officeDocument/2006/relationships/image" Target="../media/image1890.emf"/><Relationship Id="rId19" Type="http://schemas.openxmlformats.org/officeDocument/2006/relationships/image" Target="../media/image1899.emf"/><Relationship Id="rId31" Type="http://schemas.openxmlformats.org/officeDocument/2006/relationships/image" Target="../media/image1911.emf"/><Relationship Id="rId4" Type="http://schemas.openxmlformats.org/officeDocument/2006/relationships/image" Target="../media/image1884.emf"/><Relationship Id="rId9" Type="http://schemas.openxmlformats.org/officeDocument/2006/relationships/image" Target="../media/image1889.emf"/><Relationship Id="rId14" Type="http://schemas.openxmlformats.org/officeDocument/2006/relationships/image" Target="../media/image1894.emf"/><Relationship Id="rId22" Type="http://schemas.openxmlformats.org/officeDocument/2006/relationships/image" Target="../media/image1902.emf"/><Relationship Id="rId27" Type="http://schemas.openxmlformats.org/officeDocument/2006/relationships/image" Target="../media/image1907.emf"/><Relationship Id="rId30" Type="http://schemas.openxmlformats.org/officeDocument/2006/relationships/image" Target="../media/image1910.emf"/><Relationship Id="rId35" Type="http://schemas.openxmlformats.org/officeDocument/2006/relationships/image" Target="../media/image1915.emf"/><Relationship Id="rId43" Type="http://schemas.openxmlformats.org/officeDocument/2006/relationships/image" Target="../media/image1923.emf"/><Relationship Id="rId8" Type="http://schemas.openxmlformats.org/officeDocument/2006/relationships/image" Target="../media/image1888.emf"/><Relationship Id="rId3" Type="http://schemas.openxmlformats.org/officeDocument/2006/relationships/image" Target="../media/image1883.emf"/><Relationship Id="rId12" Type="http://schemas.openxmlformats.org/officeDocument/2006/relationships/image" Target="../media/image1892.emf"/><Relationship Id="rId17" Type="http://schemas.openxmlformats.org/officeDocument/2006/relationships/image" Target="../media/image1897.emf"/><Relationship Id="rId25" Type="http://schemas.openxmlformats.org/officeDocument/2006/relationships/image" Target="../media/image1905.emf"/><Relationship Id="rId33" Type="http://schemas.openxmlformats.org/officeDocument/2006/relationships/image" Target="../media/image1913.emf"/><Relationship Id="rId38" Type="http://schemas.openxmlformats.org/officeDocument/2006/relationships/image" Target="../media/image1918.emf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5.emf"/><Relationship Id="rId18" Type="http://schemas.openxmlformats.org/officeDocument/2006/relationships/image" Target="../media/image1940.emf"/><Relationship Id="rId26" Type="http://schemas.openxmlformats.org/officeDocument/2006/relationships/image" Target="../media/image1948.emf"/><Relationship Id="rId39" Type="http://schemas.openxmlformats.org/officeDocument/2006/relationships/image" Target="../media/image1961.emf"/><Relationship Id="rId21" Type="http://schemas.openxmlformats.org/officeDocument/2006/relationships/image" Target="../media/image1943.emf"/><Relationship Id="rId34" Type="http://schemas.openxmlformats.org/officeDocument/2006/relationships/image" Target="../media/image1956.emf"/><Relationship Id="rId42" Type="http://schemas.openxmlformats.org/officeDocument/2006/relationships/image" Target="../media/image1964.emf"/><Relationship Id="rId7" Type="http://schemas.openxmlformats.org/officeDocument/2006/relationships/image" Target="../media/image1929.emf"/><Relationship Id="rId2" Type="http://schemas.openxmlformats.org/officeDocument/2006/relationships/image" Target="../media/image1924.emf"/><Relationship Id="rId16" Type="http://schemas.openxmlformats.org/officeDocument/2006/relationships/image" Target="../media/image1938.emf"/><Relationship Id="rId20" Type="http://schemas.openxmlformats.org/officeDocument/2006/relationships/image" Target="../media/image1942.emf"/><Relationship Id="rId29" Type="http://schemas.openxmlformats.org/officeDocument/2006/relationships/image" Target="../media/image1951.emf"/><Relationship Id="rId41" Type="http://schemas.openxmlformats.org/officeDocument/2006/relationships/image" Target="../media/image196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8.emf"/><Relationship Id="rId11" Type="http://schemas.openxmlformats.org/officeDocument/2006/relationships/image" Target="../media/image1933.emf"/><Relationship Id="rId24" Type="http://schemas.openxmlformats.org/officeDocument/2006/relationships/image" Target="../media/image1946.emf"/><Relationship Id="rId32" Type="http://schemas.openxmlformats.org/officeDocument/2006/relationships/image" Target="../media/image1954.emf"/><Relationship Id="rId37" Type="http://schemas.openxmlformats.org/officeDocument/2006/relationships/image" Target="../media/image1959.emf"/><Relationship Id="rId40" Type="http://schemas.openxmlformats.org/officeDocument/2006/relationships/image" Target="../media/image1962.emf"/><Relationship Id="rId5" Type="http://schemas.openxmlformats.org/officeDocument/2006/relationships/image" Target="../media/image1927.emf"/><Relationship Id="rId15" Type="http://schemas.openxmlformats.org/officeDocument/2006/relationships/image" Target="../media/image1937.emf"/><Relationship Id="rId23" Type="http://schemas.openxmlformats.org/officeDocument/2006/relationships/image" Target="../media/image1945.emf"/><Relationship Id="rId28" Type="http://schemas.openxmlformats.org/officeDocument/2006/relationships/image" Target="../media/image1950.emf"/><Relationship Id="rId36" Type="http://schemas.openxmlformats.org/officeDocument/2006/relationships/image" Target="../media/image1958.emf"/><Relationship Id="rId10" Type="http://schemas.openxmlformats.org/officeDocument/2006/relationships/image" Target="../media/image1932.emf"/><Relationship Id="rId19" Type="http://schemas.openxmlformats.org/officeDocument/2006/relationships/image" Target="../media/image1941.emf"/><Relationship Id="rId31" Type="http://schemas.openxmlformats.org/officeDocument/2006/relationships/image" Target="../media/image1953.emf"/><Relationship Id="rId4" Type="http://schemas.openxmlformats.org/officeDocument/2006/relationships/image" Target="../media/image1926.emf"/><Relationship Id="rId9" Type="http://schemas.openxmlformats.org/officeDocument/2006/relationships/image" Target="../media/image1931.emf"/><Relationship Id="rId14" Type="http://schemas.openxmlformats.org/officeDocument/2006/relationships/image" Target="../media/image1936.emf"/><Relationship Id="rId22" Type="http://schemas.openxmlformats.org/officeDocument/2006/relationships/image" Target="../media/image1944.emf"/><Relationship Id="rId27" Type="http://schemas.openxmlformats.org/officeDocument/2006/relationships/image" Target="../media/image1949.emf"/><Relationship Id="rId30" Type="http://schemas.openxmlformats.org/officeDocument/2006/relationships/image" Target="../media/image1952.emf"/><Relationship Id="rId35" Type="http://schemas.openxmlformats.org/officeDocument/2006/relationships/image" Target="../media/image1957.emf"/><Relationship Id="rId43" Type="http://schemas.openxmlformats.org/officeDocument/2006/relationships/image" Target="../media/image1965.emf"/><Relationship Id="rId8" Type="http://schemas.openxmlformats.org/officeDocument/2006/relationships/image" Target="../media/image1930.emf"/><Relationship Id="rId3" Type="http://schemas.openxmlformats.org/officeDocument/2006/relationships/image" Target="../media/image1925.emf"/><Relationship Id="rId12" Type="http://schemas.openxmlformats.org/officeDocument/2006/relationships/image" Target="../media/image1934.emf"/><Relationship Id="rId17" Type="http://schemas.openxmlformats.org/officeDocument/2006/relationships/image" Target="../media/image1939.emf"/><Relationship Id="rId25" Type="http://schemas.openxmlformats.org/officeDocument/2006/relationships/image" Target="../media/image1947.emf"/><Relationship Id="rId33" Type="http://schemas.openxmlformats.org/officeDocument/2006/relationships/image" Target="../media/image1955.emf"/><Relationship Id="rId38" Type="http://schemas.openxmlformats.org/officeDocument/2006/relationships/image" Target="../media/image1960.emf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7.emf"/><Relationship Id="rId18" Type="http://schemas.openxmlformats.org/officeDocument/2006/relationships/image" Target="../media/image1982.emf"/><Relationship Id="rId26" Type="http://schemas.openxmlformats.org/officeDocument/2006/relationships/image" Target="../media/image1990.emf"/><Relationship Id="rId39" Type="http://schemas.openxmlformats.org/officeDocument/2006/relationships/image" Target="../media/image2003.emf"/><Relationship Id="rId21" Type="http://schemas.openxmlformats.org/officeDocument/2006/relationships/image" Target="../media/image1985.emf"/><Relationship Id="rId34" Type="http://schemas.openxmlformats.org/officeDocument/2006/relationships/image" Target="../media/image1998.emf"/><Relationship Id="rId42" Type="http://schemas.openxmlformats.org/officeDocument/2006/relationships/image" Target="../media/image2006.emf"/><Relationship Id="rId7" Type="http://schemas.openxmlformats.org/officeDocument/2006/relationships/image" Target="../media/image1971.emf"/><Relationship Id="rId2" Type="http://schemas.openxmlformats.org/officeDocument/2006/relationships/image" Target="../media/image1966.emf"/><Relationship Id="rId16" Type="http://schemas.openxmlformats.org/officeDocument/2006/relationships/image" Target="../media/image1980.emf"/><Relationship Id="rId20" Type="http://schemas.openxmlformats.org/officeDocument/2006/relationships/image" Target="../media/image1984.emf"/><Relationship Id="rId29" Type="http://schemas.openxmlformats.org/officeDocument/2006/relationships/image" Target="../media/image1993.emf"/><Relationship Id="rId41" Type="http://schemas.openxmlformats.org/officeDocument/2006/relationships/image" Target="../media/image200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70.emf"/><Relationship Id="rId11" Type="http://schemas.openxmlformats.org/officeDocument/2006/relationships/image" Target="../media/image1975.emf"/><Relationship Id="rId24" Type="http://schemas.openxmlformats.org/officeDocument/2006/relationships/image" Target="../media/image1988.emf"/><Relationship Id="rId32" Type="http://schemas.openxmlformats.org/officeDocument/2006/relationships/image" Target="../media/image1996.emf"/><Relationship Id="rId37" Type="http://schemas.openxmlformats.org/officeDocument/2006/relationships/image" Target="../media/image2001.emf"/><Relationship Id="rId40" Type="http://schemas.openxmlformats.org/officeDocument/2006/relationships/image" Target="../media/image2004.emf"/><Relationship Id="rId5" Type="http://schemas.openxmlformats.org/officeDocument/2006/relationships/image" Target="../media/image1969.emf"/><Relationship Id="rId15" Type="http://schemas.openxmlformats.org/officeDocument/2006/relationships/image" Target="../media/image1979.emf"/><Relationship Id="rId23" Type="http://schemas.openxmlformats.org/officeDocument/2006/relationships/image" Target="../media/image1987.emf"/><Relationship Id="rId28" Type="http://schemas.openxmlformats.org/officeDocument/2006/relationships/image" Target="../media/image1992.emf"/><Relationship Id="rId36" Type="http://schemas.openxmlformats.org/officeDocument/2006/relationships/image" Target="../media/image2000.emf"/><Relationship Id="rId10" Type="http://schemas.openxmlformats.org/officeDocument/2006/relationships/image" Target="../media/image1974.emf"/><Relationship Id="rId19" Type="http://schemas.openxmlformats.org/officeDocument/2006/relationships/image" Target="../media/image1983.emf"/><Relationship Id="rId31" Type="http://schemas.openxmlformats.org/officeDocument/2006/relationships/image" Target="../media/image1995.emf"/><Relationship Id="rId4" Type="http://schemas.openxmlformats.org/officeDocument/2006/relationships/image" Target="../media/image1968.emf"/><Relationship Id="rId9" Type="http://schemas.openxmlformats.org/officeDocument/2006/relationships/image" Target="../media/image1973.emf"/><Relationship Id="rId14" Type="http://schemas.openxmlformats.org/officeDocument/2006/relationships/image" Target="../media/image1978.emf"/><Relationship Id="rId22" Type="http://schemas.openxmlformats.org/officeDocument/2006/relationships/image" Target="../media/image1986.emf"/><Relationship Id="rId27" Type="http://schemas.openxmlformats.org/officeDocument/2006/relationships/image" Target="../media/image1991.emf"/><Relationship Id="rId30" Type="http://schemas.openxmlformats.org/officeDocument/2006/relationships/image" Target="../media/image1994.emf"/><Relationship Id="rId35" Type="http://schemas.openxmlformats.org/officeDocument/2006/relationships/image" Target="../media/image1999.emf"/><Relationship Id="rId43" Type="http://schemas.openxmlformats.org/officeDocument/2006/relationships/image" Target="../media/image2007.emf"/><Relationship Id="rId8" Type="http://schemas.openxmlformats.org/officeDocument/2006/relationships/image" Target="../media/image1972.emf"/><Relationship Id="rId3" Type="http://schemas.openxmlformats.org/officeDocument/2006/relationships/image" Target="../media/image1967.emf"/><Relationship Id="rId12" Type="http://schemas.openxmlformats.org/officeDocument/2006/relationships/image" Target="../media/image1976.emf"/><Relationship Id="rId17" Type="http://schemas.openxmlformats.org/officeDocument/2006/relationships/image" Target="../media/image1981.emf"/><Relationship Id="rId25" Type="http://schemas.openxmlformats.org/officeDocument/2006/relationships/image" Target="../media/image1989.emf"/><Relationship Id="rId33" Type="http://schemas.openxmlformats.org/officeDocument/2006/relationships/image" Target="../media/image1997.emf"/><Relationship Id="rId38" Type="http://schemas.openxmlformats.org/officeDocument/2006/relationships/image" Target="../media/image2002.emf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9.emf"/><Relationship Id="rId18" Type="http://schemas.openxmlformats.org/officeDocument/2006/relationships/image" Target="../media/image2024.emf"/><Relationship Id="rId26" Type="http://schemas.openxmlformats.org/officeDocument/2006/relationships/image" Target="../media/image2032.emf"/><Relationship Id="rId39" Type="http://schemas.openxmlformats.org/officeDocument/2006/relationships/image" Target="../media/image2045.emf"/><Relationship Id="rId21" Type="http://schemas.openxmlformats.org/officeDocument/2006/relationships/image" Target="../media/image2027.emf"/><Relationship Id="rId34" Type="http://schemas.openxmlformats.org/officeDocument/2006/relationships/image" Target="../media/image2040.emf"/><Relationship Id="rId7" Type="http://schemas.openxmlformats.org/officeDocument/2006/relationships/image" Target="../media/image2013.emf"/><Relationship Id="rId12" Type="http://schemas.openxmlformats.org/officeDocument/2006/relationships/image" Target="../media/image2018.emf"/><Relationship Id="rId17" Type="http://schemas.openxmlformats.org/officeDocument/2006/relationships/image" Target="../media/image2023.emf"/><Relationship Id="rId25" Type="http://schemas.openxmlformats.org/officeDocument/2006/relationships/image" Target="../media/image2031.emf"/><Relationship Id="rId33" Type="http://schemas.openxmlformats.org/officeDocument/2006/relationships/image" Target="../media/image2039.emf"/><Relationship Id="rId38" Type="http://schemas.openxmlformats.org/officeDocument/2006/relationships/image" Target="../media/image2044.emf"/><Relationship Id="rId2" Type="http://schemas.openxmlformats.org/officeDocument/2006/relationships/image" Target="../media/image2008.emf"/><Relationship Id="rId16" Type="http://schemas.openxmlformats.org/officeDocument/2006/relationships/image" Target="../media/image2022.emf"/><Relationship Id="rId20" Type="http://schemas.openxmlformats.org/officeDocument/2006/relationships/image" Target="../media/image2026.emf"/><Relationship Id="rId29" Type="http://schemas.openxmlformats.org/officeDocument/2006/relationships/image" Target="../media/image203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2.emf"/><Relationship Id="rId11" Type="http://schemas.openxmlformats.org/officeDocument/2006/relationships/image" Target="../media/image2017.emf"/><Relationship Id="rId24" Type="http://schemas.openxmlformats.org/officeDocument/2006/relationships/image" Target="../media/image2030.emf"/><Relationship Id="rId32" Type="http://schemas.openxmlformats.org/officeDocument/2006/relationships/image" Target="../media/image2038.emf"/><Relationship Id="rId37" Type="http://schemas.openxmlformats.org/officeDocument/2006/relationships/image" Target="../media/image2043.emf"/><Relationship Id="rId5" Type="http://schemas.openxmlformats.org/officeDocument/2006/relationships/image" Target="../media/image2011.emf"/><Relationship Id="rId15" Type="http://schemas.openxmlformats.org/officeDocument/2006/relationships/image" Target="../media/image2021.emf"/><Relationship Id="rId23" Type="http://schemas.openxmlformats.org/officeDocument/2006/relationships/image" Target="../media/image2029.emf"/><Relationship Id="rId28" Type="http://schemas.openxmlformats.org/officeDocument/2006/relationships/image" Target="../media/image2034.emf"/><Relationship Id="rId36" Type="http://schemas.openxmlformats.org/officeDocument/2006/relationships/image" Target="../media/image2042.emf"/><Relationship Id="rId10" Type="http://schemas.openxmlformats.org/officeDocument/2006/relationships/image" Target="../media/image2016.emf"/><Relationship Id="rId19" Type="http://schemas.openxmlformats.org/officeDocument/2006/relationships/image" Target="../media/image2025.emf"/><Relationship Id="rId31" Type="http://schemas.openxmlformats.org/officeDocument/2006/relationships/image" Target="../media/image2037.emf"/><Relationship Id="rId4" Type="http://schemas.openxmlformats.org/officeDocument/2006/relationships/image" Target="../media/image2010.emf"/><Relationship Id="rId9" Type="http://schemas.openxmlformats.org/officeDocument/2006/relationships/image" Target="../media/image2015.emf"/><Relationship Id="rId14" Type="http://schemas.openxmlformats.org/officeDocument/2006/relationships/image" Target="../media/image2020.emf"/><Relationship Id="rId22" Type="http://schemas.openxmlformats.org/officeDocument/2006/relationships/image" Target="../media/image2028.emf"/><Relationship Id="rId27" Type="http://schemas.openxmlformats.org/officeDocument/2006/relationships/image" Target="../media/image2033.emf"/><Relationship Id="rId30" Type="http://schemas.openxmlformats.org/officeDocument/2006/relationships/image" Target="../media/image2036.emf"/><Relationship Id="rId35" Type="http://schemas.openxmlformats.org/officeDocument/2006/relationships/image" Target="../media/image2041.emf"/><Relationship Id="rId8" Type="http://schemas.openxmlformats.org/officeDocument/2006/relationships/image" Target="../media/image2014.emf"/><Relationship Id="rId3" Type="http://schemas.openxmlformats.org/officeDocument/2006/relationships/image" Target="../media/image2009.emf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7.emf"/><Relationship Id="rId18" Type="http://schemas.openxmlformats.org/officeDocument/2006/relationships/image" Target="../media/image2062.emf"/><Relationship Id="rId26" Type="http://schemas.openxmlformats.org/officeDocument/2006/relationships/image" Target="../media/image2070.emf"/><Relationship Id="rId39" Type="http://schemas.openxmlformats.org/officeDocument/2006/relationships/image" Target="../media/image2083.emf"/><Relationship Id="rId21" Type="http://schemas.openxmlformats.org/officeDocument/2006/relationships/image" Target="../media/image2065.emf"/><Relationship Id="rId34" Type="http://schemas.openxmlformats.org/officeDocument/2006/relationships/image" Target="../media/image2078.emf"/><Relationship Id="rId42" Type="http://schemas.openxmlformats.org/officeDocument/2006/relationships/image" Target="../media/image2086.emf"/><Relationship Id="rId7" Type="http://schemas.openxmlformats.org/officeDocument/2006/relationships/image" Target="../media/image2051.emf"/><Relationship Id="rId2" Type="http://schemas.openxmlformats.org/officeDocument/2006/relationships/image" Target="../media/image2046.emf"/><Relationship Id="rId16" Type="http://schemas.openxmlformats.org/officeDocument/2006/relationships/image" Target="../media/image2060.emf"/><Relationship Id="rId20" Type="http://schemas.openxmlformats.org/officeDocument/2006/relationships/image" Target="../media/image2064.emf"/><Relationship Id="rId29" Type="http://schemas.openxmlformats.org/officeDocument/2006/relationships/image" Target="../media/image2073.emf"/><Relationship Id="rId41" Type="http://schemas.openxmlformats.org/officeDocument/2006/relationships/image" Target="../media/image208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0.emf"/><Relationship Id="rId11" Type="http://schemas.openxmlformats.org/officeDocument/2006/relationships/image" Target="../media/image2055.emf"/><Relationship Id="rId24" Type="http://schemas.openxmlformats.org/officeDocument/2006/relationships/image" Target="../media/image2068.emf"/><Relationship Id="rId32" Type="http://schemas.openxmlformats.org/officeDocument/2006/relationships/image" Target="../media/image2076.emf"/><Relationship Id="rId37" Type="http://schemas.openxmlformats.org/officeDocument/2006/relationships/image" Target="../media/image2081.emf"/><Relationship Id="rId40" Type="http://schemas.openxmlformats.org/officeDocument/2006/relationships/image" Target="../media/image2084.emf"/><Relationship Id="rId5" Type="http://schemas.openxmlformats.org/officeDocument/2006/relationships/image" Target="../media/image2049.emf"/><Relationship Id="rId15" Type="http://schemas.openxmlformats.org/officeDocument/2006/relationships/image" Target="../media/image2059.emf"/><Relationship Id="rId23" Type="http://schemas.openxmlformats.org/officeDocument/2006/relationships/image" Target="../media/image2067.emf"/><Relationship Id="rId28" Type="http://schemas.openxmlformats.org/officeDocument/2006/relationships/image" Target="../media/image2072.emf"/><Relationship Id="rId36" Type="http://schemas.openxmlformats.org/officeDocument/2006/relationships/image" Target="../media/image2080.emf"/><Relationship Id="rId10" Type="http://schemas.openxmlformats.org/officeDocument/2006/relationships/image" Target="../media/image2054.emf"/><Relationship Id="rId19" Type="http://schemas.openxmlformats.org/officeDocument/2006/relationships/image" Target="../media/image2063.emf"/><Relationship Id="rId31" Type="http://schemas.openxmlformats.org/officeDocument/2006/relationships/image" Target="../media/image2075.emf"/><Relationship Id="rId4" Type="http://schemas.openxmlformats.org/officeDocument/2006/relationships/image" Target="../media/image2048.emf"/><Relationship Id="rId9" Type="http://schemas.openxmlformats.org/officeDocument/2006/relationships/image" Target="../media/image2053.emf"/><Relationship Id="rId14" Type="http://schemas.openxmlformats.org/officeDocument/2006/relationships/image" Target="../media/image2058.emf"/><Relationship Id="rId22" Type="http://schemas.openxmlformats.org/officeDocument/2006/relationships/image" Target="../media/image2066.emf"/><Relationship Id="rId27" Type="http://schemas.openxmlformats.org/officeDocument/2006/relationships/image" Target="../media/image2071.emf"/><Relationship Id="rId30" Type="http://schemas.openxmlformats.org/officeDocument/2006/relationships/image" Target="../media/image2074.emf"/><Relationship Id="rId35" Type="http://schemas.openxmlformats.org/officeDocument/2006/relationships/image" Target="../media/image2079.emf"/><Relationship Id="rId43" Type="http://schemas.openxmlformats.org/officeDocument/2006/relationships/image" Target="../media/image2087.emf"/><Relationship Id="rId8" Type="http://schemas.openxmlformats.org/officeDocument/2006/relationships/image" Target="../media/image2052.emf"/><Relationship Id="rId3" Type="http://schemas.openxmlformats.org/officeDocument/2006/relationships/image" Target="../media/image2047.emf"/><Relationship Id="rId12" Type="http://schemas.openxmlformats.org/officeDocument/2006/relationships/image" Target="../media/image2056.emf"/><Relationship Id="rId17" Type="http://schemas.openxmlformats.org/officeDocument/2006/relationships/image" Target="../media/image2061.emf"/><Relationship Id="rId25" Type="http://schemas.openxmlformats.org/officeDocument/2006/relationships/image" Target="../media/image2069.emf"/><Relationship Id="rId33" Type="http://schemas.openxmlformats.org/officeDocument/2006/relationships/image" Target="../media/image2077.emf"/><Relationship Id="rId38" Type="http://schemas.openxmlformats.org/officeDocument/2006/relationships/image" Target="../media/image2082.emf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9.emf"/><Relationship Id="rId18" Type="http://schemas.openxmlformats.org/officeDocument/2006/relationships/image" Target="../media/image2104.emf"/><Relationship Id="rId26" Type="http://schemas.openxmlformats.org/officeDocument/2006/relationships/image" Target="../media/image2112.emf"/><Relationship Id="rId39" Type="http://schemas.openxmlformats.org/officeDocument/2006/relationships/image" Target="../media/image2125.emf"/><Relationship Id="rId21" Type="http://schemas.openxmlformats.org/officeDocument/2006/relationships/image" Target="../media/image2107.emf"/><Relationship Id="rId34" Type="http://schemas.openxmlformats.org/officeDocument/2006/relationships/image" Target="../media/image2120.emf"/><Relationship Id="rId42" Type="http://schemas.openxmlformats.org/officeDocument/2006/relationships/image" Target="../media/image2128.emf"/><Relationship Id="rId7" Type="http://schemas.openxmlformats.org/officeDocument/2006/relationships/image" Target="../media/image2093.emf"/><Relationship Id="rId2" Type="http://schemas.openxmlformats.org/officeDocument/2006/relationships/image" Target="../media/image2088.emf"/><Relationship Id="rId16" Type="http://schemas.openxmlformats.org/officeDocument/2006/relationships/image" Target="../media/image2102.emf"/><Relationship Id="rId20" Type="http://schemas.openxmlformats.org/officeDocument/2006/relationships/image" Target="../media/image2106.emf"/><Relationship Id="rId29" Type="http://schemas.openxmlformats.org/officeDocument/2006/relationships/image" Target="../media/image2115.emf"/><Relationship Id="rId41" Type="http://schemas.openxmlformats.org/officeDocument/2006/relationships/image" Target="../media/image212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2.emf"/><Relationship Id="rId11" Type="http://schemas.openxmlformats.org/officeDocument/2006/relationships/image" Target="../media/image2097.emf"/><Relationship Id="rId24" Type="http://schemas.openxmlformats.org/officeDocument/2006/relationships/image" Target="../media/image2110.emf"/><Relationship Id="rId32" Type="http://schemas.openxmlformats.org/officeDocument/2006/relationships/image" Target="../media/image2118.emf"/><Relationship Id="rId37" Type="http://schemas.openxmlformats.org/officeDocument/2006/relationships/image" Target="../media/image2123.emf"/><Relationship Id="rId40" Type="http://schemas.openxmlformats.org/officeDocument/2006/relationships/image" Target="../media/image2126.emf"/><Relationship Id="rId5" Type="http://schemas.openxmlformats.org/officeDocument/2006/relationships/image" Target="../media/image2091.emf"/><Relationship Id="rId15" Type="http://schemas.openxmlformats.org/officeDocument/2006/relationships/image" Target="../media/image2101.emf"/><Relationship Id="rId23" Type="http://schemas.openxmlformats.org/officeDocument/2006/relationships/image" Target="../media/image2109.emf"/><Relationship Id="rId28" Type="http://schemas.openxmlformats.org/officeDocument/2006/relationships/image" Target="../media/image2114.emf"/><Relationship Id="rId36" Type="http://schemas.openxmlformats.org/officeDocument/2006/relationships/image" Target="../media/image2122.emf"/><Relationship Id="rId10" Type="http://schemas.openxmlformats.org/officeDocument/2006/relationships/image" Target="../media/image2096.emf"/><Relationship Id="rId19" Type="http://schemas.openxmlformats.org/officeDocument/2006/relationships/image" Target="../media/image2105.emf"/><Relationship Id="rId31" Type="http://schemas.openxmlformats.org/officeDocument/2006/relationships/image" Target="../media/image2117.emf"/><Relationship Id="rId4" Type="http://schemas.openxmlformats.org/officeDocument/2006/relationships/image" Target="../media/image2090.emf"/><Relationship Id="rId9" Type="http://schemas.openxmlformats.org/officeDocument/2006/relationships/image" Target="../media/image2095.emf"/><Relationship Id="rId14" Type="http://schemas.openxmlformats.org/officeDocument/2006/relationships/image" Target="../media/image2100.emf"/><Relationship Id="rId22" Type="http://schemas.openxmlformats.org/officeDocument/2006/relationships/image" Target="../media/image2108.emf"/><Relationship Id="rId27" Type="http://schemas.openxmlformats.org/officeDocument/2006/relationships/image" Target="../media/image2113.emf"/><Relationship Id="rId30" Type="http://schemas.openxmlformats.org/officeDocument/2006/relationships/image" Target="../media/image2116.emf"/><Relationship Id="rId35" Type="http://schemas.openxmlformats.org/officeDocument/2006/relationships/image" Target="../media/image2121.emf"/><Relationship Id="rId43" Type="http://schemas.openxmlformats.org/officeDocument/2006/relationships/image" Target="../media/image2129.emf"/><Relationship Id="rId8" Type="http://schemas.openxmlformats.org/officeDocument/2006/relationships/image" Target="../media/image2094.emf"/><Relationship Id="rId3" Type="http://schemas.openxmlformats.org/officeDocument/2006/relationships/image" Target="../media/image2089.emf"/><Relationship Id="rId12" Type="http://schemas.openxmlformats.org/officeDocument/2006/relationships/image" Target="../media/image2098.emf"/><Relationship Id="rId17" Type="http://schemas.openxmlformats.org/officeDocument/2006/relationships/image" Target="../media/image2103.emf"/><Relationship Id="rId25" Type="http://schemas.openxmlformats.org/officeDocument/2006/relationships/image" Target="../media/image2111.emf"/><Relationship Id="rId33" Type="http://schemas.openxmlformats.org/officeDocument/2006/relationships/image" Target="../media/image2119.emf"/><Relationship Id="rId38" Type="http://schemas.openxmlformats.org/officeDocument/2006/relationships/image" Target="../media/image2124.emf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1.emf"/><Relationship Id="rId18" Type="http://schemas.openxmlformats.org/officeDocument/2006/relationships/image" Target="../media/image2146.emf"/><Relationship Id="rId26" Type="http://schemas.openxmlformats.org/officeDocument/2006/relationships/image" Target="../media/image2154.emf"/><Relationship Id="rId39" Type="http://schemas.openxmlformats.org/officeDocument/2006/relationships/image" Target="../media/image2167.emf"/><Relationship Id="rId21" Type="http://schemas.openxmlformats.org/officeDocument/2006/relationships/image" Target="../media/image2149.emf"/><Relationship Id="rId34" Type="http://schemas.openxmlformats.org/officeDocument/2006/relationships/image" Target="../media/image2162.emf"/><Relationship Id="rId42" Type="http://schemas.openxmlformats.org/officeDocument/2006/relationships/image" Target="../media/image2170.emf"/><Relationship Id="rId7" Type="http://schemas.openxmlformats.org/officeDocument/2006/relationships/image" Target="../media/image2135.emf"/><Relationship Id="rId2" Type="http://schemas.openxmlformats.org/officeDocument/2006/relationships/image" Target="../media/image2130.emf"/><Relationship Id="rId16" Type="http://schemas.openxmlformats.org/officeDocument/2006/relationships/image" Target="../media/image2144.emf"/><Relationship Id="rId20" Type="http://schemas.openxmlformats.org/officeDocument/2006/relationships/image" Target="../media/image2148.emf"/><Relationship Id="rId29" Type="http://schemas.openxmlformats.org/officeDocument/2006/relationships/image" Target="../media/image2157.emf"/><Relationship Id="rId41" Type="http://schemas.openxmlformats.org/officeDocument/2006/relationships/image" Target="../media/image216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4.emf"/><Relationship Id="rId11" Type="http://schemas.openxmlformats.org/officeDocument/2006/relationships/image" Target="../media/image2139.emf"/><Relationship Id="rId24" Type="http://schemas.openxmlformats.org/officeDocument/2006/relationships/image" Target="../media/image2152.emf"/><Relationship Id="rId32" Type="http://schemas.openxmlformats.org/officeDocument/2006/relationships/image" Target="../media/image2160.emf"/><Relationship Id="rId37" Type="http://schemas.openxmlformats.org/officeDocument/2006/relationships/image" Target="../media/image2165.emf"/><Relationship Id="rId40" Type="http://schemas.openxmlformats.org/officeDocument/2006/relationships/image" Target="../media/image2168.emf"/><Relationship Id="rId5" Type="http://schemas.openxmlformats.org/officeDocument/2006/relationships/image" Target="../media/image2133.emf"/><Relationship Id="rId15" Type="http://schemas.openxmlformats.org/officeDocument/2006/relationships/image" Target="../media/image2143.emf"/><Relationship Id="rId23" Type="http://schemas.openxmlformats.org/officeDocument/2006/relationships/image" Target="../media/image2151.emf"/><Relationship Id="rId28" Type="http://schemas.openxmlformats.org/officeDocument/2006/relationships/image" Target="../media/image2156.emf"/><Relationship Id="rId36" Type="http://schemas.openxmlformats.org/officeDocument/2006/relationships/image" Target="../media/image2164.emf"/><Relationship Id="rId10" Type="http://schemas.openxmlformats.org/officeDocument/2006/relationships/image" Target="../media/image2138.emf"/><Relationship Id="rId19" Type="http://schemas.openxmlformats.org/officeDocument/2006/relationships/image" Target="../media/image2147.emf"/><Relationship Id="rId31" Type="http://schemas.openxmlformats.org/officeDocument/2006/relationships/image" Target="../media/image2159.emf"/><Relationship Id="rId4" Type="http://schemas.openxmlformats.org/officeDocument/2006/relationships/image" Target="../media/image2132.emf"/><Relationship Id="rId9" Type="http://schemas.openxmlformats.org/officeDocument/2006/relationships/image" Target="../media/image2137.emf"/><Relationship Id="rId14" Type="http://schemas.openxmlformats.org/officeDocument/2006/relationships/image" Target="../media/image2142.emf"/><Relationship Id="rId22" Type="http://schemas.openxmlformats.org/officeDocument/2006/relationships/image" Target="../media/image2150.emf"/><Relationship Id="rId27" Type="http://schemas.openxmlformats.org/officeDocument/2006/relationships/image" Target="../media/image2155.emf"/><Relationship Id="rId30" Type="http://schemas.openxmlformats.org/officeDocument/2006/relationships/image" Target="../media/image2158.emf"/><Relationship Id="rId35" Type="http://schemas.openxmlformats.org/officeDocument/2006/relationships/image" Target="../media/image2163.emf"/><Relationship Id="rId43" Type="http://schemas.openxmlformats.org/officeDocument/2006/relationships/image" Target="../media/image2171.emf"/><Relationship Id="rId8" Type="http://schemas.openxmlformats.org/officeDocument/2006/relationships/image" Target="../media/image2136.emf"/><Relationship Id="rId3" Type="http://schemas.openxmlformats.org/officeDocument/2006/relationships/image" Target="../media/image2131.emf"/><Relationship Id="rId12" Type="http://schemas.openxmlformats.org/officeDocument/2006/relationships/image" Target="../media/image2140.emf"/><Relationship Id="rId17" Type="http://schemas.openxmlformats.org/officeDocument/2006/relationships/image" Target="../media/image2145.emf"/><Relationship Id="rId25" Type="http://schemas.openxmlformats.org/officeDocument/2006/relationships/image" Target="../media/image2153.emf"/><Relationship Id="rId33" Type="http://schemas.openxmlformats.org/officeDocument/2006/relationships/image" Target="../media/image2161.emf"/><Relationship Id="rId38" Type="http://schemas.openxmlformats.org/officeDocument/2006/relationships/image" Target="../media/image216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8.emf"/><Relationship Id="rId13" Type="http://schemas.openxmlformats.org/officeDocument/2006/relationships/image" Target="../media/image2183.emf"/><Relationship Id="rId18" Type="http://schemas.openxmlformats.org/officeDocument/2006/relationships/image" Target="../media/image2188.emf"/><Relationship Id="rId3" Type="http://schemas.openxmlformats.org/officeDocument/2006/relationships/image" Target="../media/image2173.emf"/><Relationship Id="rId21" Type="http://schemas.openxmlformats.org/officeDocument/2006/relationships/image" Target="../media/image2191.emf"/><Relationship Id="rId7" Type="http://schemas.openxmlformats.org/officeDocument/2006/relationships/image" Target="../media/image2177.emf"/><Relationship Id="rId12" Type="http://schemas.openxmlformats.org/officeDocument/2006/relationships/image" Target="../media/image2182.emf"/><Relationship Id="rId17" Type="http://schemas.openxmlformats.org/officeDocument/2006/relationships/image" Target="../media/image2187.emf"/><Relationship Id="rId2" Type="http://schemas.openxmlformats.org/officeDocument/2006/relationships/image" Target="../media/image2172.emf"/><Relationship Id="rId16" Type="http://schemas.openxmlformats.org/officeDocument/2006/relationships/image" Target="../media/image2186.emf"/><Relationship Id="rId20" Type="http://schemas.openxmlformats.org/officeDocument/2006/relationships/image" Target="../media/image219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76.emf"/><Relationship Id="rId11" Type="http://schemas.openxmlformats.org/officeDocument/2006/relationships/image" Target="../media/image2181.emf"/><Relationship Id="rId5" Type="http://schemas.openxmlformats.org/officeDocument/2006/relationships/image" Target="../media/image2175.emf"/><Relationship Id="rId15" Type="http://schemas.openxmlformats.org/officeDocument/2006/relationships/image" Target="../media/image2185.emf"/><Relationship Id="rId23" Type="http://schemas.openxmlformats.org/officeDocument/2006/relationships/image" Target="../media/image2193.emf"/><Relationship Id="rId10" Type="http://schemas.openxmlformats.org/officeDocument/2006/relationships/image" Target="../media/image2180.emf"/><Relationship Id="rId19" Type="http://schemas.openxmlformats.org/officeDocument/2006/relationships/image" Target="../media/image2189.emf"/><Relationship Id="rId4" Type="http://schemas.openxmlformats.org/officeDocument/2006/relationships/image" Target="../media/image2174.emf"/><Relationship Id="rId9" Type="http://schemas.openxmlformats.org/officeDocument/2006/relationships/image" Target="../media/image2179.emf"/><Relationship Id="rId14" Type="http://schemas.openxmlformats.org/officeDocument/2006/relationships/image" Target="../media/image2184.emf"/><Relationship Id="rId22" Type="http://schemas.openxmlformats.org/officeDocument/2006/relationships/image" Target="../media/image2192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emf"/><Relationship Id="rId18" Type="http://schemas.openxmlformats.org/officeDocument/2006/relationships/image" Target="../media/image176.emf"/><Relationship Id="rId26" Type="http://schemas.openxmlformats.org/officeDocument/2006/relationships/image" Target="../media/image184.emf"/><Relationship Id="rId39" Type="http://schemas.openxmlformats.org/officeDocument/2006/relationships/image" Target="../media/image197.emf"/><Relationship Id="rId21" Type="http://schemas.openxmlformats.org/officeDocument/2006/relationships/image" Target="../media/image179.emf"/><Relationship Id="rId34" Type="http://schemas.openxmlformats.org/officeDocument/2006/relationships/image" Target="../media/image192.emf"/><Relationship Id="rId42" Type="http://schemas.openxmlformats.org/officeDocument/2006/relationships/image" Target="../media/image200.emf"/><Relationship Id="rId7" Type="http://schemas.openxmlformats.org/officeDocument/2006/relationships/image" Target="../media/image165.emf"/><Relationship Id="rId2" Type="http://schemas.openxmlformats.org/officeDocument/2006/relationships/image" Target="../media/image160.emf"/><Relationship Id="rId16" Type="http://schemas.openxmlformats.org/officeDocument/2006/relationships/image" Target="../media/image174.emf"/><Relationship Id="rId20" Type="http://schemas.openxmlformats.org/officeDocument/2006/relationships/image" Target="../media/image178.emf"/><Relationship Id="rId29" Type="http://schemas.openxmlformats.org/officeDocument/2006/relationships/image" Target="../media/image187.emf"/><Relationship Id="rId41" Type="http://schemas.openxmlformats.org/officeDocument/2006/relationships/image" Target="../media/image19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emf"/><Relationship Id="rId11" Type="http://schemas.openxmlformats.org/officeDocument/2006/relationships/image" Target="../media/image169.emf"/><Relationship Id="rId24" Type="http://schemas.openxmlformats.org/officeDocument/2006/relationships/image" Target="../media/image182.emf"/><Relationship Id="rId32" Type="http://schemas.openxmlformats.org/officeDocument/2006/relationships/image" Target="../media/image190.emf"/><Relationship Id="rId37" Type="http://schemas.openxmlformats.org/officeDocument/2006/relationships/image" Target="../media/image195.emf"/><Relationship Id="rId40" Type="http://schemas.openxmlformats.org/officeDocument/2006/relationships/image" Target="../media/image198.emf"/><Relationship Id="rId5" Type="http://schemas.openxmlformats.org/officeDocument/2006/relationships/image" Target="../media/image163.emf"/><Relationship Id="rId15" Type="http://schemas.openxmlformats.org/officeDocument/2006/relationships/image" Target="../media/image173.emf"/><Relationship Id="rId23" Type="http://schemas.openxmlformats.org/officeDocument/2006/relationships/image" Target="../media/image181.emf"/><Relationship Id="rId28" Type="http://schemas.openxmlformats.org/officeDocument/2006/relationships/image" Target="../media/image186.emf"/><Relationship Id="rId36" Type="http://schemas.openxmlformats.org/officeDocument/2006/relationships/image" Target="../media/image194.emf"/><Relationship Id="rId10" Type="http://schemas.openxmlformats.org/officeDocument/2006/relationships/image" Target="../media/image168.emf"/><Relationship Id="rId19" Type="http://schemas.openxmlformats.org/officeDocument/2006/relationships/image" Target="../media/image177.emf"/><Relationship Id="rId31" Type="http://schemas.openxmlformats.org/officeDocument/2006/relationships/image" Target="../media/image189.emf"/><Relationship Id="rId4" Type="http://schemas.openxmlformats.org/officeDocument/2006/relationships/image" Target="../media/image162.emf"/><Relationship Id="rId9" Type="http://schemas.openxmlformats.org/officeDocument/2006/relationships/image" Target="../media/image167.emf"/><Relationship Id="rId14" Type="http://schemas.openxmlformats.org/officeDocument/2006/relationships/image" Target="../media/image172.emf"/><Relationship Id="rId22" Type="http://schemas.openxmlformats.org/officeDocument/2006/relationships/image" Target="../media/image180.emf"/><Relationship Id="rId27" Type="http://schemas.openxmlformats.org/officeDocument/2006/relationships/image" Target="../media/image185.emf"/><Relationship Id="rId30" Type="http://schemas.openxmlformats.org/officeDocument/2006/relationships/image" Target="../media/image188.emf"/><Relationship Id="rId35" Type="http://schemas.openxmlformats.org/officeDocument/2006/relationships/image" Target="../media/image193.emf"/><Relationship Id="rId43" Type="http://schemas.openxmlformats.org/officeDocument/2006/relationships/image" Target="../media/image201.emf"/><Relationship Id="rId8" Type="http://schemas.openxmlformats.org/officeDocument/2006/relationships/image" Target="../media/image166.emf"/><Relationship Id="rId3" Type="http://schemas.openxmlformats.org/officeDocument/2006/relationships/image" Target="../media/image161.emf"/><Relationship Id="rId12" Type="http://schemas.openxmlformats.org/officeDocument/2006/relationships/image" Target="../media/image170.emf"/><Relationship Id="rId17" Type="http://schemas.openxmlformats.org/officeDocument/2006/relationships/image" Target="../media/image175.emf"/><Relationship Id="rId25" Type="http://schemas.openxmlformats.org/officeDocument/2006/relationships/image" Target="../media/image183.emf"/><Relationship Id="rId33" Type="http://schemas.openxmlformats.org/officeDocument/2006/relationships/image" Target="../media/image191.emf"/><Relationship Id="rId38" Type="http://schemas.openxmlformats.org/officeDocument/2006/relationships/image" Target="../media/image196.emf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04.emf"/><Relationship Id="rId18" Type="http://schemas.openxmlformats.org/officeDocument/2006/relationships/image" Target="../media/image2209.emf"/><Relationship Id="rId26" Type="http://schemas.openxmlformats.org/officeDocument/2006/relationships/image" Target="../media/image2217.emf"/><Relationship Id="rId39" Type="http://schemas.openxmlformats.org/officeDocument/2006/relationships/image" Target="../media/image2230.emf"/><Relationship Id="rId21" Type="http://schemas.openxmlformats.org/officeDocument/2006/relationships/image" Target="../media/image2212.emf"/><Relationship Id="rId34" Type="http://schemas.openxmlformats.org/officeDocument/2006/relationships/image" Target="../media/image2225.emf"/><Relationship Id="rId42" Type="http://schemas.openxmlformats.org/officeDocument/2006/relationships/image" Target="../media/image2233.emf"/><Relationship Id="rId7" Type="http://schemas.openxmlformats.org/officeDocument/2006/relationships/image" Target="../media/image2198.emf"/><Relationship Id="rId2" Type="http://schemas.openxmlformats.org/officeDocument/2006/relationships/image" Target="../media/image21.emf"/><Relationship Id="rId16" Type="http://schemas.openxmlformats.org/officeDocument/2006/relationships/image" Target="../media/image2207.emf"/><Relationship Id="rId20" Type="http://schemas.openxmlformats.org/officeDocument/2006/relationships/image" Target="../media/image2211.emf"/><Relationship Id="rId29" Type="http://schemas.openxmlformats.org/officeDocument/2006/relationships/image" Target="../media/image2220.emf"/><Relationship Id="rId41" Type="http://schemas.openxmlformats.org/officeDocument/2006/relationships/image" Target="../media/image223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7.emf"/><Relationship Id="rId11" Type="http://schemas.openxmlformats.org/officeDocument/2006/relationships/image" Target="../media/image2202.emf"/><Relationship Id="rId24" Type="http://schemas.openxmlformats.org/officeDocument/2006/relationships/image" Target="../media/image2215.emf"/><Relationship Id="rId32" Type="http://schemas.openxmlformats.org/officeDocument/2006/relationships/image" Target="../media/image2223.emf"/><Relationship Id="rId37" Type="http://schemas.openxmlformats.org/officeDocument/2006/relationships/image" Target="../media/image2228.emf"/><Relationship Id="rId40" Type="http://schemas.openxmlformats.org/officeDocument/2006/relationships/image" Target="../media/image2231.emf"/><Relationship Id="rId5" Type="http://schemas.openxmlformats.org/officeDocument/2006/relationships/image" Target="../media/image2196.emf"/><Relationship Id="rId15" Type="http://schemas.openxmlformats.org/officeDocument/2006/relationships/image" Target="../media/image2206.emf"/><Relationship Id="rId23" Type="http://schemas.openxmlformats.org/officeDocument/2006/relationships/image" Target="../media/image2214.emf"/><Relationship Id="rId28" Type="http://schemas.openxmlformats.org/officeDocument/2006/relationships/image" Target="../media/image2219.emf"/><Relationship Id="rId36" Type="http://schemas.openxmlformats.org/officeDocument/2006/relationships/image" Target="../media/image2227.emf"/><Relationship Id="rId10" Type="http://schemas.openxmlformats.org/officeDocument/2006/relationships/image" Target="../media/image2201.emf"/><Relationship Id="rId19" Type="http://schemas.openxmlformats.org/officeDocument/2006/relationships/image" Target="../media/image2210.emf"/><Relationship Id="rId31" Type="http://schemas.openxmlformats.org/officeDocument/2006/relationships/image" Target="../media/image2222.emf"/><Relationship Id="rId4" Type="http://schemas.openxmlformats.org/officeDocument/2006/relationships/image" Target="../media/image2195.emf"/><Relationship Id="rId9" Type="http://schemas.openxmlformats.org/officeDocument/2006/relationships/image" Target="../media/image2200.emf"/><Relationship Id="rId14" Type="http://schemas.openxmlformats.org/officeDocument/2006/relationships/image" Target="../media/image2205.emf"/><Relationship Id="rId22" Type="http://schemas.openxmlformats.org/officeDocument/2006/relationships/image" Target="../media/image2213.emf"/><Relationship Id="rId27" Type="http://schemas.openxmlformats.org/officeDocument/2006/relationships/image" Target="../media/image2218.emf"/><Relationship Id="rId30" Type="http://schemas.openxmlformats.org/officeDocument/2006/relationships/image" Target="../media/image2221.emf"/><Relationship Id="rId35" Type="http://schemas.openxmlformats.org/officeDocument/2006/relationships/image" Target="../media/image2226.emf"/><Relationship Id="rId43" Type="http://schemas.openxmlformats.org/officeDocument/2006/relationships/image" Target="../media/image2234.emf"/><Relationship Id="rId8" Type="http://schemas.openxmlformats.org/officeDocument/2006/relationships/image" Target="../media/image2199.emf"/><Relationship Id="rId3" Type="http://schemas.openxmlformats.org/officeDocument/2006/relationships/image" Target="../media/image2194.emf"/><Relationship Id="rId12" Type="http://schemas.openxmlformats.org/officeDocument/2006/relationships/image" Target="../media/image2203.emf"/><Relationship Id="rId17" Type="http://schemas.openxmlformats.org/officeDocument/2006/relationships/image" Target="../media/image2208.emf"/><Relationship Id="rId25" Type="http://schemas.openxmlformats.org/officeDocument/2006/relationships/image" Target="../media/image2216.emf"/><Relationship Id="rId33" Type="http://schemas.openxmlformats.org/officeDocument/2006/relationships/image" Target="../media/image2224.emf"/><Relationship Id="rId38" Type="http://schemas.openxmlformats.org/officeDocument/2006/relationships/image" Target="../media/image2229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1.emf"/><Relationship Id="rId13" Type="http://schemas.openxmlformats.org/officeDocument/2006/relationships/image" Target="../media/image2246.emf"/><Relationship Id="rId18" Type="http://schemas.openxmlformats.org/officeDocument/2006/relationships/image" Target="../media/image2251.emf"/><Relationship Id="rId26" Type="http://schemas.openxmlformats.org/officeDocument/2006/relationships/image" Target="../media/image2259.emf"/><Relationship Id="rId3" Type="http://schemas.openxmlformats.org/officeDocument/2006/relationships/image" Target="../media/image2236.emf"/><Relationship Id="rId21" Type="http://schemas.openxmlformats.org/officeDocument/2006/relationships/image" Target="../media/image2254.emf"/><Relationship Id="rId7" Type="http://schemas.openxmlformats.org/officeDocument/2006/relationships/image" Target="../media/image2240.emf"/><Relationship Id="rId12" Type="http://schemas.openxmlformats.org/officeDocument/2006/relationships/image" Target="../media/image2245.emf"/><Relationship Id="rId17" Type="http://schemas.openxmlformats.org/officeDocument/2006/relationships/image" Target="../media/image2250.emf"/><Relationship Id="rId25" Type="http://schemas.openxmlformats.org/officeDocument/2006/relationships/image" Target="../media/image2258.emf"/><Relationship Id="rId2" Type="http://schemas.openxmlformats.org/officeDocument/2006/relationships/image" Target="../media/image2235.emf"/><Relationship Id="rId16" Type="http://schemas.openxmlformats.org/officeDocument/2006/relationships/image" Target="../media/image2249.emf"/><Relationship Id="rId20" Type="http://schemas.openxmlformats.org/officeDocument/2006/relationships/image" Target="../media/image2253.emf"/><Relationship Id="rId29" Type="http://schemas.openxmlformats.org/officeDocument/2006/relationships/image" Target="../media/image226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39.emf"/><Relationship Id="rId11" Type="http://schemas.openxmlformats.org/officeDocument/2006/relationships/image" Target="../media/image2244.emf"/><Relationship Id="rId24" Type="http://schemas.openxmlformats.org/officeDocument/2006/relationships/image" Target="../media/image2257.emf"/><Relationship Id="rId5" Type="http://schemas.openxmlformats.org/officeDocument/2006/relationships/image" Target="../media/image2238.emf"/><Relationship Id="rId15" Type="http://schemas.openxmlformats.org/officeDocument/2006/relationships/image" Target="../media/image2248.emf"/><Relationship Id="rId23" Type="http://schemas.openxmlformats.org/officeDocument/2006/relationships/image" Target="../media/image2256.emf"/><Relationship Id="rId28" Type="http://schemas.openxmlformats.org/officeDocument/2006/relationships/image" Target="../media/image2261.emf"/><Relationship Id="rId10" Type="http://schemas.openxmlformats.org/officeDocument/2006/relationships/image" Target="../media/image2243.emf"/><Relationship Id="rId19" Type="http://schemas.openxmlformats.org/officeDocument/2006/relationships/image" Target="../media/image2252.emf"/><Relationship Id="rId4" Type="http://schemas.openxmlformats.org/officeDocument/2006/relationships/image" Target="../media/image2237.emf"/><Relationship Id="rId9" Type="http://schemas.openxmlformats.org/officeDocument/2006/relationships/image" Target="../media/image2242.emf"/><Relationship Id="rId14" Type="http://schemas.openxmlformats.org/officeDocument/2006/relationships/image" Target="../media/image2247.emf"/><Relationship Id="rId22" Type="http://schemas.openxmlformats.org/officeDocument/2006/relationships/image" Target="../media/image2255.emf"/><Relationship Id="rId27" Type="http://schemas.openxmlformats.org/officeDocument/2006/relationships/image" Target="../media/image2260.emf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74.emf"/><Relationship Id="rId18" Type="http://schemas.openxmlformats.org/officeDocument/2006/relationships/image" Target="../media/image2279.emf"/><Relationship Id="rId26" Type="http://schemas.openxmlformats.org/officeDocument/2006/relationships/image" Target="../media/image2287.emf"/><Relationship Id="rId39" Type="http://schemas.openxmlformats.org/officeDocument/2006/relationships/image" Target="../media/image2300.emf"/><Relationship Id="rId21" Type="http://schemas.openxmlformats.org/officeDocument/2006/relationships/image" Target="../media/image2282.emf"/><Relationship Id="rId34" Type="http://schemas.openxmlformats.org/officeDocument/2006/relationships/image" Target="../media/image2295.emf"/><Relationship Id="rId42" Type="http://schemas.openxmlformats.org/officeDocument/2006/relationships/image" Target="../media/image2303.emf"/><Relationship Id="rId7" Type="http://schemas.openxmlformats.org/officeDocument/2006/relationships/image" Target="../media/image2268.emf"/><Relationship Id="rId2" Type="http://schemas.openxmlformats.org/officeDocument/2006/relationships/image" Target="../media/image2263.emf"/><Relationship Id="rId16" Type="http://schemas.openxmlformats.org/officeDocument/2006/relationships/image" Target="../media/image2277.emf"/><Relationship Id="rId20" Type="http://schemas.openxmlformats.org/officeDocument/2006/relationships/image" Target="../media/image2281.emf"/><Relationship Id="rId29" Type="http://schemas.openxmlformats.org/officeDocument/2006/relationships/image" Target="../media/image2290.emf"/><Relationship Id="rId41" Type="http://schemas.openxmlformats.org/officeDocument/2006/relationships/image" Target="../media/image230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67.emf"/><Relationship Id="rId11" Type="http://schemas.openxmlformats.org/officeDocument/2006/relationships/image" Target="../media/image2272.emf"/><Relationship Id="rId24" Type="http://schemas.openxmlformats.org/officeDocument/2006/relationships/image" Target="../media/image2285.emf"/><Relationship Id="rId32" Type="http://schemas.openxmlformats.org/officeDocument/2006/relationships/image" Target="../media/image2293.emf"/><Relationship Id="rId37" Type="http://schemas.openxmlformats.org/officeDocument/2006/relationships/image" Target="../media/image2298.emf"/><Relationship Id="rId40" Type="http://schemas.openxmlformats.org/officeDocument/2006/relationships/image" Target="../media/image2301.emf"/><Relationship Id="rId5" Type="http://schemas.openxmlformats.org/officeDocument/2006/relationships/image" Target="../media/image2266.emf"/><Relationship Id="rId15" Type="http://schemas.openxmlformats.org/officeDocument/2006/relationships/image" Target="../media/image2276.emf"/><Relationship Id="rId23" Type="http://schemas.openxmlformats.org/officeDocument/2006/relationships/image" Target="../media/image2284.emf"/><Relationship Id="rId28" Type="http://schemas.openxmlformats.org/officeDocument/2006/relationships/image" Target="../media/image2289.emf"/><Relationship Id="rId36" Type="http://schemas.openxmlformats.org/officeDocument/2006/relationships/image" Target="../media/image2297.emf"/><Relationship Id="rId10" Type="http://schemas.openxmlformats.org/officeDocument/2006/relationships/image" Target="../media/image2271.emf"/><Relationship Id="rId19" Type="http://schemas.openxmlformats.org/officeDocument/2006/relationships/image" Target="../media/image2280.emf"/><Relationship Id="rId31" Type="http://schemas.openxmlformats.org/officeDocument/2006/relationships/image" Target="../media/image2292.emf"/><Relationship Id="rId4" Type="http://schemas.openxmlformats.org/officeDocument/2006/relationships/image" Target="../media/image2265.emf"/><Relationship Id="rId9" Type="http://schemas.openxmlformats.org/officeDocument/2006/relationships/image" Target="../media/image2270.emf"/><Relationship Id="rId14" Type="http://schemas.openxmlformats.org/officeDocument/2006/relationships/image" Target="../media/image2275.emf"/><Relationship Id="rId22" Type="http://schemas.openxmlformats.org/officeDocument/2006/relationships/image" Target="../media/image2283.emf"/><Relationship Id="rId27" Type="http://schemas.openxmlformats.org/officeDocument/2006/relationships/image" Target="../media/image2288.emf"/><Relationship Id="rId30" Type="http://schemas.openxmlformats.org/officeDocument/2006/relationships/image" Target="../media/image2291.emf"/><Relationship Id="rId35" Type="http://schemas.openxmlformats.org/officeDocument/2006/relationships/image" Target="../media/image2296.emf"/><Relationship Id="rId43" Type="http://schemas.openxmlformats.org/officeDocument/2006/relationships/image" Target="../media/image2304.emf"/><Relationship Id="rId8" Type="http://schemas.openxmlformats.org/officeDocument/2006/relationships/image" Target="../media/image2269.emf"/><Relationship Id="rId3" Type="http://schemas.openxmlformats.org/officeDocument/2006/relationships/image" Target="../media/image2264.emf"/><Relationship Id="rId12" Type="http://schemas.openxmlformats.org/officeDocument/2006/relationships/image" Target="../media/image2273.emf"/><Relationship Id="rId17" Type="http://schemas.openxmlformats.org/officeDocument/2006/relationships/image" Target="../media/image2278.emf"/><Relationship Id="rId25" Type="http://schemas.openxmlformats.org/officeDocument/2006/relationships/image" Target="../media/image2286.emf"/><Relationship Id="rId33" Type="http://schemas.openxmlformats.org/officeDocument/2006/relationships/image" Target="../media/image2294.emf"/><Relationship Id="rId38" Type="http://schemas.openxmlformats.org/officeDocument/2006/relationships/image" Target="../media/image2299.emf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6.emf"/><Relationship Id="rId18" Type="http://schemas.openxmlformats.org/officeDocument/2006/relationships/image" Target="../media/image2321.emf"/><Relationship Id="rId26" Type="http://schemas.openxmlformats.org/officeDocument/2006/relationships/image" Target="../media/image2329.emf"/><Relationship Id="rId39" Type="http://schemas.openxmlformats.org/officeDocument/2006/relationships/image" Target="../media/image2342.emf"/><Relationship Id="rId21" Type="http://schemas.openxmlformats.org/officeDocument/2006/relationships/image" Target="../media/image2324.emf"/><Relationship Id="rId34" Type="http://schemas.openxmlformats.org/officeDocument/2006/relationships/image" Target="../media/image2337.emf"/><Relationship Id="rId42" Type="http://schemas.openxmlformats.org/officeDocument/2006/relationships/image" Target="../media/image2345.emf"/><Relationship Id="rId7" Type="http://schemas.openxmlformats.org/officeDocument/2006/relationships/image" Target="../media/image2310.emf"/><Relationship Id="rId2" Type="http://schemas.openxmlformats.org/officeDocument/2006/relationships/image" Target="../media/image2305.emf"/><Relationship Id="rId16" Type="http://schemas.openxmlformats.org/officeDocument/2006/relationships/image" Target="../media/image2319.emf"/><Relationship Id="rId20" Type="http://schemas.openxmlformats.org/officeDocument/2006/relationships/image" Target="../media/image2323.emf"/><Relationship Id="rId29" Type="http://schemas.openxmlformats.org/officeDocument/2006/relationships/image" Target="../media/image2332.emf"/><Relationship Id="rId41" Type="http://schemas.openxmlformats.org/officeDocument/2006/relationships/image" Target="../media/image234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9.emf"/><Relationship Id="rId11" Type="http://schemas.openxmlformats.org/officeDocument/2006/relationships/image" Target="../media/image2314.emf"/><Relationship Id="rId24" Type="http://schemas.openxmlformats.org/officeDocument/2006/relationships/image" Target="../media/image2327.emf"/><Relationship Id="rId32" Type="http://schemas.openxmlformats.org/officeDocument/2006/relationships/image" Target="../media/image2335.emf"/><Relationship Id="rId37" Type="http://schemas.openxmlformats.org/officeDocument/2006/relationships/image" Target="../media/image2340.emf"/><Relationship Id="rId40" Type="http://schemas.openxmlformats.org/officeDocument/2006/relationships/image" Target="../media/image2343.emf"/><Relationship Id="rId5" Type="http://schemas.openxmlformats.org/officeDocument/2006/relationships/image" Target="../media/image2308.emf"/><Relationship Id="rId15" Type="http://schemas.openxmlformats.org/officeDocument/2006/relationships/image" Target="../media/image2318.emf"/><Relationship Id="rId23" Type="http://schemas.openxmlformats.org/officeDocument/2006/relationships/image" Target="../media/image2326.emf"/><Relationship Id="rId28" Type="http://schemas.openxmlformats.org/officeDocument/2006/relationships/image" Target="../media/image2331.emf"/><Relationship Id="rId36" Type="http://schemas.openxmlformats.org/officeDocument/2006/relationships/image" Target="../media/image2339.emf"/><Relationship Id="rId10" Type="http://schemas.openxmlformats.org/officeDocument/2006/relationships/image" Target="../media/image2313.emf"/><Relationship Id="rId19" Type="http://schemas.openxmlformats.org/officeDocument/2006/relationships/image" Target="../media/image2322.emf"/><Relationship Id="rId31" Type="http://schemas.openxmlformats.org/officeDocument/2006/relationships/image" Target="../media/image2334.emf"/><Relationship Id="rId4" Type="http://schemas.openxmlformats.org/officeDocument/2006/relationships/image" Target="../media/image2307.emf"/><Relationship Id="rId9" Type="http://schemas.openxmlformats.org/officeDocument/2006/relationships/image" Target="../media/image2312.emf"/><Relationship Id="rId14" Type="http://schemas.openxmlformats.org/officeDocument/2006/relationships/image" Target="../media/image2317.emf"/><Relationship Id="rId22" Type="http://schemas.openxmlformats.org/officeDocument/2006/relationships/image" Target="../media/image2325.emf"/><Relationship Id="rId27" Type="http://schemas.openxmlformats.org/officeDocument/2006/relationships/image" Target="../media/image2330.emf"/><Relationship Id="rId30" Type="http://schemas.openxmlformats.org/officeDocument/2006/relationships/image" Target="../media/image2333.emf"/><Relationship Id="rId35" Type="http://schemas.openxmlformats.org/officeDocument/2006/relationships/image" Target="../media/image2338.emf"/><Relationship Id="rId43" Type="http://schemas.openxmlformats.org/officeDocument/2006/relationships/image" Target="../media/image2346.emf"/><Relationship Id="rId8" Type="http://schemas.openxmlformats.org/officeDocument/2006/relationships/image" Target="../media/image2311.emf"/><Relationship Id="rId3" Type="http://schemas.openxmlformats.org/officeDocument/2006/relationships/image" Target="../media/image2306.emf"/><Relationship Id="rId12" Type="http://schemas.openxmlformats.org/officeDocument/2006/relationships/image" Target="../media/image2315.emf"/><Relationship Id="rId17" Type="http://schemas.openxmlformats.org/officeDocument/2006/relationships/image" Target="../media/image2320.emf"/><Relationship Id="rId25" Type="http://schemas.openxmlformats.org/officeDocument/2006/relationships/image" Target="../media/image2328.emf"/><Relationship Id="rId33" Type="http://schemas.openxmlformats.org/officeDocument/2006/relationships/image" Target="../media/image2336.emf"/><Relationship Id="rId38" Type="http://schemas.openxmlformats.org/officeDocument/2006/relationships/image" Target="../media/image234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2.emf"/><Relationship Id="rId13" Type="http://schemas.openxmlformats.org/officeDocument/2006/relationships/image" Target="../media/image2357.emf"/><Relationship Id="rId18" Type="http://schemas.openxmlformats.org/officeDocument/2006/relationships/image" Target="../media/image2362.emf"/><Relationship Id="rId26" Type="http://schemas.openxmlformats.org/officeDocument/2006/relationships/image" Target="../media/image2370.emf"/><Relationship Id="rId3" Type="http://schemas.openxmlformats.org/officeDocument/2006/relationships/image" Target="../media/image18.emf"/><Relationship Id="rId21" Type="http://schemas.openxmlformats.org/officeDocument/2006/relationships/image" Target="../media/image2365.emf"/><Relationship Id="rId7" Type="http://schemas.openxmlformats.org/officeDocument/2006/relationships/image" Target="../media/image2351.emf"/><Relationship Id="rId12" Type="http://schemas.openxmlformats.org/officeDocument/2006/relationships/image" Target="../media/image2356.emf"/><Relationship Id="rId17" Type="http://schemas.openxmlformats.org/officeDocument/2006/relationships/image" Target="../media/image2361.emf"/><Relationship Id="rId25" Type="http://schemas.openxmlformats.org/officeDocument/2006/relationships/image" Target="../media/image2369.emf"/><Relationship Id="rId2" Type="http://schemas.openxmlformats.org/officeDocument/2006/relationships/image" Target="../media/image2347.emf"/><Relationship Id="rId16" Type="http://schemas.openxmlformats.org/officeDocument/2006/relationships/image" Target="../media/image2360.emf"/><Relationship Id="rId20" Type="http://schemas.openxmlformats.org/officeDocument/2006/relationships/image" Target="../media/image2364.emf"/><Relationship Id="rId29" Type="http://schemas.openxmlformats.org/officeDocument/2006/relationships/image" Target="../media/image237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50.emf"/><Relationship Id="rId11" Type="http://schemas.openxmlformats.org/officeDocument/2006/relationships/image" Target="../media/image2355.emf"/><Relationship Id="rId24" Type="http://schemas.openxmlformats.org/officeDocument/2006/relationships/image" Target="../media/image2368.emf"/><Relationship Id="rId5" Type="http://schemas.openxmlformats.org/officeDocument/2006/relationships/image" Target="../media/image2349.emf"/><Relationship Id="rId15" Type="http://schemas.openxmlformats.org/officeDocument/2006/relationships/image" Target="../media/image2359.emf"/><Relationship Id="rId23" Type="http://schemas.openxmlformats.org/officeDocument/2006/relationships/image" Target="../media/image2367.emf"/><Relationship Id="rId28" Type="http://schemas.openxmlformats.org/officeDocument/2006/relationships/image" Target="../media/image2372.emf"/><Relationship Id="rId10" Type="http://schemas.openxmlformats.org/officeDocument/2006/relationships/image" Target="../media/image2354.emf"/><Relationship Id="rId19" Type="http://schemas.openxmlformats.org/officeDocument/2006/relationships/image" Target="../media/image2363.emf"/><Relationship Id="rId4" Type="http://schemas.openxmlformats.org/officeDocument/2006/relationships/image" Target="../media/image2348.emf"/><Relationship Id="rId9" Type="http://schemas.openxmlformats.org/officeDocument/2006/relationships/image" Target="../media/image2353.emf"/><Relationship Id="rId14" Type="http://schemas.openxmlformats.org/officeDocument/2006/relationships/image" Target="../media/image2358.emf"/><Relationship Id="rId22" Type="http://schemas.openxmlformats.org/officeDocument/2006/relationships/image" Target="../media/image2366.emf"/><Relationship Id="rId27" Type="http://schemas.openxmlformats.org/officeDocument/2006/relationships/image" Target="../media/image2371.emf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85.emf"/><Relationship Id="rId18" Type="http://schemas.openxmlformats.org/officeDocument/2006/relationships/image" Target="../media/image2390.emf"/><Relationship Id="rId26" Type="http://schemas.openxmlformats.org/officeDocument/2006/relationships/image" Target="../media/image2398.emf"/><Relationship Id="rId39" Type="http://schemas.openxmlformats.org/officeDocument/2006/relationships/image" Target="../media/image2411.emf"/><Relationship Id="rId21" Type="http://schemas.openxmlformats.org/officeDocument/2006/relationships/image" Target="../media/image2393.emf"/><Relationship Id="rId34" Type="http://schemas.openxmlformats.org/officeDocument/2006/relationships/image" Target="../media/image2406.emf"/><Relationship Id="rId42" Type="http://schemas.openxmlformats.org/officeDocument/2006/relationships/image" Target="../media/image2414.emf"/><Relationship Id="rId7" Type="http://schemas.openxmlformats.org/officeDocument/2006/relationships/image" Target="../media/image2379.emf"/><Relationship Id="rId2" Type="http://schemas.openxmlformats.org/officeDocument/2006/relationships/image" Target="../media/image2374.emf"/><Relationship Id="rId16" Type="http://schemas.openxmlformats.org/officeDocument/2006/relationships/image" Target="../media/image2388.emf"/><Relationship Id="rId20" Type="http://schemas.openxmlformats.org/officeDocument/2006/relationships/image" Target="../media/image2392.emf"/><Relationship Id="rId29" Type="http://schemas.openxmlformats.org/officeDocument/2006/relationships/image" Target="../media/image2401.emf"/><Relationship Id="rId41" Type="http://schemas.openxmlformats.org/officeDocument/2006/relationships/image" Target="../media/image241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78.emf"/><Relationship Id="rId11" Type="http://schemas.openxmlformats.org/officeDocument/2006/relationships/image" Target="../media/image2383.emf"/><Relationship Id="rId24" Type="http://schemas.openxmlformats.org/officeDocument/2006/relationships/image" Target="../media/image2396.emf"/><Relationship Id="rId32" Type="http://schemas.openxmlformats.org/officeDocument/2006/relationships/image" Target="../media/image2404.emf"/><Relationship Id="rId37" Type="http://schemas.openxmlformats.org/officeDocument/2006/relationships/image" Target="../media/image2409.emf"/><Relationship Id="rId40" Type="http://schemas.openxmlformats.org/officeDocument/2006/relationships/image" Target="../media/image2412.emf"/><Relationship Id="rId5" Type="http://schemas.openxmlformats.org/officeDocument/2006/relationships/image" Target="../media/image2377.emf"/><Relationship Id="rId15" Type="http://schemas.openxmlformats.org/officeDocument/2006/relationships/image" Target="../media/image2387.emf"/><Relationship Id="rId23" Type="http://schemas.openxmlformats.org/officeDocument/2006/relationships/image" Target="../media/image2395.emf"/><Relationship Id="rId28" Type="http://schemas.openxmlformats.org/officeDocument/2006/relationships/image" Target="../media/image2400.emf"/><Relationship Id="rId36" Type="http://schemas.openxmlformats.org/officeDocument/2006/relationships/image" Target="../media/image2408.emf"/><Relationship Id="rId10" Type="http://schemas.openxmlformats.org/officeDocument/2006/relationships/image" Target="../media/image2382.emf"/><Relationship Id="rId19" Type="http://schemas.openxmlformats.org/officeDocument/2006/relationships/image" Target="../media/image2391.emf"/><Relationship Id="rId31" Type="http://schemas.openxmlformats.org/officeDocument/2006/relationships/image" Target="../media/image2403.emf"/><Relationship Id="rId4" Type="http://schemas.openxmlformats.org/officeDocument/2006/relationships/image" Target="../media/image2376.emf"/><Relationship Id="rId9" Type="http://schemas.openxmlformats.org/officeDocument/2006/relationships/image" Target="../media/image2381.emf"/><Relationship Id="rId14" Type="http://schemas.openxmlformats.org/officeDocument/2006/relationships/image" Target="../media/image2386.emf"/><Relationship Id="rId22" Type="http://schemas.openxmlformats.org/officeDocument/2006/relationships/image" Target="../media/image2394.emf"/><Relationship Id="rId27" Type="http://schemas.openxmlformats.org/officeDocument/2006/relationships/image" Target="../media/image2399.emf"/><Relationship Id="rId30" Type="http://schemas.openxmlformats.org/officeDocument/2006/relationships/image" Target="../media/image2402.emf"/><Relationship Id="rId35" Type="http://schemas.openxmlformats.org/officeDocument/2006/relationships/image" Target="../media/image2407.emf"/><Relationship Id="rId43" Type="http://schemas.openxmlformats.org/officeDocument/2006/relationships/image" Target="../media/image2415.emf"/><Relationship Id="rId8" Type="http://schemas.openxmlformats.org/officeDocument/2006/relationships/image" Target="../media/image2380.emf"/><Relationship Id="rId3" Type="http://schemas.openxmlformats.org/officeDocument/2006/relationships/image" Target="../media/image2375.emf"/><Relationship Id="rId12" Type="http://schemas.openxmlformats.org/officeDocument/2006/relationships/image" Target="../media/image2384.emf"/><Relationship Id="rId17" Type="http://schemas.openxmlformats.org/officeDocument/2006/relationships/image" Target="../media/image2389.emf"/><Relationship Id="rId25" Type="http://schemas.openxmlformats.org/officeDocument/2006/relationships/image" Target="../media/image2397.emf"/><Relationship Id="rId33" Type="http://schemas.openxmlformats.org/officeDocument/2006/relationships/image" Target="../media/image2405.emf"/><Relationship Id="rId38" Type="http://schemas.openxmlformats.org/officeDocument/2006/relationships/image" Target="../media/image2410.emf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27.emf"/><Relationship Id="rId18" Type="http://schemas.openxmlformats.org/officeDocument/2006/relationships/image" Target="../media/image2432.emf"/><Relationship Id="rId26" Type="http://schemas.openxmlformats.org/officeDocument/2006/relationships/image" Target="../media/image2440.emf"/><Relationship Id="rId39" Type="http://schemas.openxmlformats.org/officeDocument/2006/relationships/image" Target="../media/image2452.emf"/><Relationship Id="rId21" Type="http://schemas.openxmlformats.org/officeDocument/2006/relationships/image" Target="../media/image2435.emf"/><Relationship Id="rId34" Type="http://schemas.openxmlformats.org/officeDocument/2006/relationships/image" Target="../media/image2447.emf"/><Relationship Id="rId42" Type="http://schemas.openxmlformats.org/officeDocument/2006/relationships/image" Target="../media/image2455.emf"/><Relationship Id="rId7" Type="http://schemas.openxmlformats.org/officeDocument/2006/relationships/image" Target="../media/image2421.emf"/><Relationship Id="rId2" Type="http://schemas.openxmlformats.org/officeDocument/2006/relationships/image" Target="../media/image2416.emf"/><Relationship Id="rId16" Type="http://schemas.openxmlformats.org/officeDocument/2006/relationships/image" Target="../media/image2430.emf"/><Relationship Id="rId20" Type="http://schemas.openxmlformats.org/officeDocument/2006/relationships/image" Target="../media/image2434.emf"/><Relationship Id="rId29" Type="http://schemas.openxmlformats.org/officeDocument/2006/relationships/image" Target="../media/image2442.emf"/><Relationship Id="rId41" Type="http://schemas.openxmlformats.org/officeDocument/2006/relationships/image" Target="../media/image245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20.emf"/><Relationship Id="rId11" Type="http://schemas.openxmlformats.org/officeDocument/2006/relationships/image" Target="../media/image2425.emf"/><Relationship Id="rId24" Type="http://schemas.openxmlformats.org/officeDocument/2006/relationships/image" Target="../media/image2438.emf"/><Relationship Id="rId32" Type="http://schemas.openxmlformats.org/officeDocument/2006/relationships/image" Target="../media/image2445.emf"/><Relationship Id="rId37" Type="http://schemas.openxmlformats.org/officeDocument/2006/relationships/image" Target="../media/image2450.emf"/><Relationship Id="rId40" Type="http://schemas.openxmlformats.org/officeDocument/2006/relationships/image" Target="../media/image2453.emf"/><Relationship Id="rId5" Type="http://schemas.openxmlformats.org/officeDocument/2006/relationships/image" Target="../media/image2419.emf"/><Relationship Id="rId15" Type="http://schemas.openxmlformats.org/officeDocument/2006/relationships/image" Target="../media/image2429.emf"/><Relationship Id="rId23" Type="http://schemas.openxmlformats.org/officeDocument/2006/relationships/image" Target="../media/image2437.emf"/><Relationship Id="rId28" Type="http://schemas.openxmlformats.org/officeDocument/2006/relationships/image" Target="../media/image20.emf"/><Relationship Id="rId36" Type="http://schemas.openxmlformats.org/officeDocument/2006/relationships/image" Target="../media/image2449.emf"/><Relationship Id="rId10" Type="http://schemas.openxmlformats.org/officeDocument/2006/relationships/image" Target="../media/image2424.emf"/><Relationship Id="rId19" Type="http://schemas.openxmlformats.org/officeDocument/2006/relationships/image" Target="../media/image2433.emf"/><Relationship Id="rId31" Type="http://schemas.openxmlformats.org/officeDocument/2006/relationships/image" Target="../media/image2444.emf"/><Relationship Id="rId4" Type="http://schemas.openxmlformats.org/officeDocument/2006/relationships/image" Target="../media/image2418.emf"/><Relationship Id="rId9" Type="http://schemas.openxmlformats.org/officeDocument/2006/relationships/image" Target="../media/image2423.emf"/><Relationship Id="rId14" Type="http://schemas.openxmlformats.org/officeDocument/2006/relationships/image" Target="../media/image2428.emf"/><Relationship Id="rId22" Type="http://schemas.openxmlformats.org/officeDocument/2006/relationships/image" Target="../media/image2436.emf"/><Relationship Id="rId27" Type="http://schemas.openxmlformats.org/officeDocument/2006/relationships/image" Target="../media/image2441.emf"/><Relationship Id="rId30" Type="http://schemas.openxmlformats.org/officeDocument/2006/relationships/image" Target="../media/image2443.emf"/><Relationship Id="rId35" Type="http://schemas.openxmlformats.org/officeDocument/2006/relationships/image" Target="../media/image2448.emf"/><Relationship Id="rId43" Type="http://schemas.openxmlformats.org/officeDocument/2006/relationships/image" Target="../media/image2456.emf"/><Relationship Id="rId8" Type="http://schemas.openxmlformats.org/officeDocument/2006/relationships/image" Target="../media/image2422.emf"/><Relationship Id="rId3" Type="http://schemas.openxmlformats.org/officeDocument/2006/relationships/image" Target="../media/image2417.emf"/><Relationship Id="rId12" Type="http://schemas.openxmlformats.org/officeDocument/2006/relationships/image" Target="../media/image2426.emf"/><Relationship Id="rId17" Type="http://schemas.openxmlformats.org/officeDocument/2006/relationships/image" Target="../media/image2431.emf"/><Relationship Id="rId25" Type="http://schemas.openxmlformats.org/officeDocument/2006/relationships/image" Target="../media/image2439.emf"/><Relationship Id="rId33" Type="http://schemas.openxmlformats.org/officeDocument/2006/relationships/image" Target="../media/image2446.emf"/><Relationship Id="rId38" Type="http://schemas.openxmlformats.org/officeDocument/2006/relationships/image" Target="../media/image2451.emf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68.emf"/><Relationship Id="rId18" Type="http://schemas.openxmlformats.org/officeDocument/2006/relationships/image" Target="../media/image2473.emf"/><Relationship Id="rId26" Type="http://schemas.openxmlformats.org/officeDocument/2006/relationships/image" Target="../media/image2481.emf"/><Relationship Id="rId39" Type="http://schemas.openxmlformats.org/officeDocument/2006/relationships/image" Target="../media/image2494.emf"/><Relationship Id="rId21" Type="http://schemas.openxmlformats.org/officeDocument/2006/relationships/image" Target="../media/image2476.emf"/><Relationship Id="rId34" Type="http://schemas.openxmlformats.org/officeDocument/2006/relationships/image" Target="../media/image2489.emf"/><Relationship Id="rId42" Type="http://schemas.openxmlformats.org/officeDocument/2006/relationships/image" Target="../media/image2497.emf"/><Relationship Id="rId7" Type="http://schemas.openxmlformats.org/officeDocument/2006/relationships/image" Target="../media/image2462.emf"/><Relationship Id="rId2" Type="http://schemas.openxmlformats.org/officeDocument/2006/relationships/image" Target="../media/image2457.emf"/><Relationship Id="rId16" Type="http://schemas.openxmlformats.org/officeDocument/2006/relationships/image" Target="../media/image2471.emf"/><Relationship Id="rId20" Type="http://schemas.openxmlformats.org/officeDocument/2006/relationships/image" Target="../media/image2475.emf"/><Relationship Id="rId29" Type="http://schemas.openxmlformats.org/officeDocument/2006/relationships/image" Target="../media/image2484.emf"/><Relationship Id="rId41" Type="http://schemas.openxmlformats.org/officeDocument/2006/relationships/image" Target="../media/image249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61.emf"/><Relationship Id="rId11" Type="http://schemas.openxmlformats.org/officeDocument/2006/relationships/image" Target="../media/image2466.emf"/><Relationship Id="rId24" Type="http://schemas.openxmlformats.org/officeDocument/2006/relationships/image" Target="../media/image2479.emf"/><Relationship Id="rId32" Type="http://schemas.openxmlformats.org/officeDocument/2006/relationships/image" Target="../media/image2487.emf"/><Relationship Id="rId37" Type="http://schemas.openxmlformats.org/officeDocument/2006/relationships/image" Target="../media/image2492.emf"/><Relationship Id="rId40" Type="http://schemas.openxmlformats.org/officeDocument/2006/relationships/image" Target="../media/image2495.emf"/><Relationship Id="rId5" Type="http://schemas.openxmlformats.org/officeDocument/2006/relationships/image" Target="../media/image2460.emf"/><Relationship Id="rId15" Type="http://schemas.openxmlformats.org/officeDocument/2006/relationships/image" Target="../media/image2470.emf"/><Relationship Id="rId23" Type="http://schemas.openxmlformats.org/officeDocument/2006/relationships/image" Target="../media/image2478.emf"/><Relationship Id="rId28" Type="http://schemas.openxmlformats.org/officeDocument/2006/relationships/image" Target="../media/image2483.emf"/><Relationship Id="rId36" Type="http://schemas.openxmlformats.org/officeDocument/2006/relationships/image" Target="../media/image2491.emf"/><Relationship Id="rId10" Type="http://schemas.openxmlformats.org/officeDocument/2006/relationships/image" Target="../media/image2465.emf"/><Relationship Id="rId19" Type="http://schemas.openxmlformats.org/officeDocument/2006/relationships/image" Target="../media/image2474.emf"/><Relationship Id="rId31" Type="http://schemas.openxmlformats.org/officeDocument/2006/relationships/image" Target="../media/image2486.emf"/><Relationship Id="rId4" Type="http://schemas.openxmlformats.org/officeDocument/2006/relationships/image" Target="../media/image2459.emf"/><Relationship Id="rId9" Type="http://schemas.openxmlformats.org/officeDocument/2006/relationships/image" Target="../media/image2464.emf"/><Relationship Id="rId14" Type="http://schemas.openxmlformats.org/officeDocument/2006/relationships/image" Target="../media/image2469.emf"/><Relationship Id="rId22" Type="http://schemas.openxmlformats.org/officeDocument/2006/relationships/image" Target="../media/image2477.emf"/><Relationship Id="rId27" Type="http://schemas.openxmlformats.org/officeDocument/2006/relationships/image" Target="../media/image2482.emf"/><Relationship Id="rId30" Type="http://schemas.openxmlformats.org/officeDocument/2006/relationships/image" Target="../media/image2485.emf"/><Relationship Id="rId35" Type="http://schemas.openxmlformats.org/officeDocument/2006/relationships/image" Target="../media/image2490.emf"/><Relationship Id="rId43" Type="http://schemas.openxmlformats.org/officeDocument/2006/relationships/image" Target="../media/image2498.emf"/><Relationship Id="rId8" Type="http://schemas.openxmlformats.org/officeDocument/2006/relationships/image" Target="../media/image2463.emf"/><Relationship Id="rId3" Type="http://schemas.openxmlformats.org/officeDocument/2006/relationships/image" Target="../media/image2458.emf"/><Relationship Id="rId12" Type="http://schemas.openxmlformats.org/officeDocument/2006/relationships/image" Target="../media/image2467.emf"/><Relationship Id="rId17" Type="http://schemas.openxmlformats.org/officeDocument/2006/relationships/image" Target="../media/image2472.emf"/><Relationship Id="rId25" Type="http://schemas.openxmlformats.org/officeDocument/2006/relationships/image" Target="../media/image2480.emf"/><Relationship Id="rId33" Type="http://schemas.openxmlformats.org/officeDocument/2006/relationships/image" Target="../media/image2488.emf"/><Relationship Id="rId38" Type="http://schemas.openxmlformats.org/officeDocument/2006/relationships/image" Target="../media/image2493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5.emf"/><Relationship Id="rId13" Type="http://schemas.openxmlformats.org/officeDocument/2006/relationships/image" Target="../media/image2510.emf"/><Relationship Id="rId18" Type="http://schemas.openxmlformats.org/officeDocument/2006/relationships/image" Target="../media/image2515.emf"/><Relationship Id="rId3" Type="http://schemas.openxmlformats.org/officeDocument/2006/relationships/image" Target="../media/image2500.emf"/><Relationship Id="rId21" Type="http://schemas.openxmlformats.org/officeDocument/2006/relationships/image" Target="../media/image2518.emf"/><Relationship Id="rId7" Type="http://schemas.openxmlformats.org/officeDocument/2006/relationships/image" Target="../media/image2504.emf"/><Relationship Id="rId12" Type="http://schemas.openxmlformats.org/officeDocument/2006/relationships/image" Target="../media/image2509.emf"/><Relationship Id="rId17" Type="http://schemas.openxmlformats.org/officeDocument/2006/relationships/image" Target="../media/image2514.emf"/><Relationship Id="rId2" Type="http://schemas.openxmlformats.org/officeDocument/2006/relationships/image" Target="../media/image2499.emf"/><Relationship Id="rId16" Type="http://schemas.openxmlformats.org/officeDocument/2006/relationships/image" Target="../media/image2513.emf"/><Relationship Id="rId20" Type="http://schemas.openxmlformats.org/officeDocument/2006/relationships/image" Target="../media/image251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3.emf"/><Relationship Id="rId11" Type="http://schemas.openxmlformats.org/officeDocument/2006/relationships/image" Target="../media/image2508.emf"/><Relationship Id="rId5" Type="http://schemas.openxmlformats.org/officeDocument/2006/relationships/image" Target="../media/image2502.emf"/><Relationship Id="rId15" Type="http://schemas.openxmlformats.org/officeDocument/2006/relationships/image" Target="../media/image2512.emf"/><Relationship Id="rId10" Type="http://schemas.openxmlformats.org/officeDocument/2006/relationships/image" Target="../media/image2507.emf"/><Relationship Id="rId19" Type="http://schemas.openxmlformats.org/officeDocument/2006/relationships/image" Target="../media/image2516.emf"/><Relationship Id="rId4" Type="http://schemas.openxmlformats.org/officeDocument/2006/relationships/image" Target="../media/image2501.emf"/><Relationship Id="rId9" Type="http://schemas.openxmlformats.org/officeDocument/2006/relationships/image" Target="../media/image2506.emf"/><Relationship Id="rId14" Type="http://schemas.openxmlformats.org/officeDocument/2006/relationships/image" Target="../media/image2511.emf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30.emf"/><Relationship Id="rId18" Type="http://schemas.openxmlformats.org/officeDocument/2006/relationships/image" Target="../media/image2535.emf"/><Relationship Id="rId26" Type="http://schemas.openxmlformats.org/officeDocument/2006/relationships/image" Target="../media/image2542.emf"/><Relationship Id="rId39" Type="http://schemas.openxmlformats.org/officeDocument/2006/relationships/image" Target="../media/image2555.emf"/><Relationship Id="rId21" Type="http://schemas.openxmlformats.org/officeDocument/2006/relationships/image" Target="../media/image2538.emf"/><Relationship Id="rId34" Type="http://schemas.openxmlformats.org/officeDocument/2006/relationships/image" Target="../media/image2550.emf"/><Relationship Id="rId42" Type="http://schemas.openxmlformats.org/officeDocument/2006/relationships/image" Target="../media/image2558.emf"/><Relationship Id="rId7" Type="http://schemas.openxmlformats.org/officeDocument/2006/relationships/image" Target="../media/image2524.emf"/><Relationship Id="rId2" Type="http://schemas.openxmlformats.org/officeDocument/2006/relationships/image" Target="../media/image2519.emf"/><Relationship Id="rId16" Type="http://schemas.openxmlformats.org/officeDocument/2006/relationships/image" Target="../media/image2533.emf"/><Relationship Id="rId20" Type="http://schemas.openxmlformats.org/officeDocument/2006/relationships/image" Target="../media/image2537.emf"/><Relationship Id="rId29" Type="http://schemas.openxmlformats.org/officeDocument/2006/relationships/image" Target="../media/image2545.emf"/><Relationship Id="rId41" Type="http://schemas.openxmlformats.org/officeDocument/2006/relationships/image" Target="../media/image255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23.emf"/><Relationship Id="rId11" Type="http://schemas.openxmlformats.org/officeDocument/2006/relationships/image" Target="../media/image2528.emf"/><Relationship Id="rId24" Type="http://schemas.openxmlformats.org/officeDocument/2006/relationships/image" Target="../media/image2540.emf"/><Relationship Id="rId32" Type="http://schemas.openxmlformats.org/officeDocument/2006/relationships/image" Target="../media/image2548.emf"/><Relationship Id="rId37" Type="http://schemas.openxmlformats.org/officeDocument/2006/relationships/image" Target="../media/image2553.emf"/><Relationship Id="rId40" Type="http://schemas.openxmlformats.org/officeDocument/2006/relationships/image" Target="../media/image2556.emf"/><Relationship Id="rId5" Type="http://schemas.openxmlformats.org/officeDocument/2006/relationships/image" Target="../media/image2522.emf"/><Relationship Id="rId15" Type="http://schemas.openxmlformats.org/officeDocument/2006/relationships/image" Target="../media/image2532.emf"/><Relationship Id="rId23" Type="http://schemas.openxmlformats.org/officeDocument/2006/relationships/image" Target="../media/image2539.emf"/><Relationship Id="rId28" Type="http://schemas.openxmlformats.org/officeDocument/2006/relationships/image" Target="../media/image2544.emf"/><Relationship Id="rId36" Type="http://schemas.openxmlformats.org/officeDocument/2006/relationships/image" Target="../media/image2552.emf"/><Relationship Id="rId10" Type="http://schemas.openxmlformats.org/officeDocument/2006/relationships/image" Target="../media/image2527.emf"/><Relationship Id="rId19" Type="http://schemas.openxmlformats.org/officeDocument/2006/relationships/image" Target="../media/image2536.emf"/><Relationship Id="rId31" Type="http://schemas.openxmlformats.org/officeDocument/2006/relationships/image" Target="../media/image2547.emf"/><Relationship Id="rId4" Type="http://schemas.openxmlformats.org/officeDocument/2006/relationships/image" Target="../media/image2521.emf"/><Relationship Id="rId9" Type="http://schemas.openxmlformats.org/officeDocument/2006/relationships/image" Target="../media/image2526.emf"/><Relationship Id="rId14" Type="http://schemas.openxmlformats.org/officeDocument/2006/relationships/image" Target="../media/image2531.emf"/><Relationship Id="rId22" Type="http://schemas.openxmlformats.org/officeDocument/2006/relationships/image" Target="../media/image17.emf"/><Relationship Id="rId27" Type="http://schemas.openxmlformats.org/officeDocument/2006/relationships/image" Target="../media/image2543.emf"/><Relationship Id="rId30" Type="http://schemas.openxmlformats.org/officeDocument/2006/relationships/image" Target="../media/image2546.emf"/><Relationship Id="rId35" Type="http://schemas.openxmlformats.org/officeDocument/2006/relationships/image" Target="../media/image2551.emf"/><Relationship Id="rId43" Type="http://schemas.openxmlformats.org/officeDocument/2006/relationships/image" Target="../media/image2559.emf"/><Relationship Id="rId8" Type="http://schemas.openxmlformats.org/officeDocument/2006/relationships/image" Target="../media/image2525.emf"/><Relationship Id="rId3" Type="http://schemas.openxmlformats.org/officeDocument/2006/relationships/image" Target="../media/image2520.emf"/><Relationship Id="rId12" Type="http://schemas.openxmlformats.org/officeDocument/2006/relationships/image" Target="../media/image2529.emf"/><Relationship Id="rId17" Type="http://schemas.openxmlformats.org/officeDocument/2006/relationships/image" Target="../media/image2534.emf"/><Relationship Id="rId25" Type="http://schemas.openxmlformats.org/officeDocument/2006/relationships/image" Target="../media/image2541.emf"/><Relationship Id="rId33" Type="http://schemas.openxmlformats.org/officeDocument/2006/relationships/image" Target="../media/image2549.emf"/><Relationship Id="rId38" Type="http://schemas.openxmlformats.org/officeDocument/2006/relationships/image" Target="../media/image2554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.emf"/><Relationship Id="rId18" Type="http://schemas.openxmlformats.org/officeDocument/2006/relationships/image" Target="../media/image218.emf"/><Relationship Id="rId26" Type="http://schemas.openxmlformats.org/officeDocument/2006/relationships/image" Target="../media/image226.emf"/><Relationship Id="rId39" Type="http://schemas.openxmlformats.org/officeDocument/2006/relationships/image" Target="../media/image239.emf"/><Relationship Id="rId21" Type="http://schemas.openxmlformats.org/officeDocument/2006/relationships/image" Target="../media/image221.emf"/><Relationship Id="rId34" Type="http://schemas.openxmlformats.org/officeDocument/2006/relationships/image" Target="../media/image234.emf"/><Relationship Id="rId42" Type="http://schemas.openxmlformats.org/officeDocument/2006/relationships/image" Target="../media/image242.emf"/><Relationship Id="rId7" Type="http://schemas.openxmlformats.org/officeDocument/2006/relationships/image" Target="../media/image207.emf"/><Relationship Id="rId2" Type="http://schemas.openxmlformats.org/officeDocument/2006/relationships/image" Target="../media/image202.emf"/><Relationship Id="rId16" Type="http://schemas.openxmlformats.org/officeDocument/2006/relationships/image" Target="../media/image216.emf"/><Relationship Id="rId20" Type="http://schemas.openxmlformats.org/officeDocument/2006/relationships/image" Target="../media/image220.emf"/><Relationship Id="rId29" Type="http://schemas.openxmlformats.org/officeDocument/2006/relationships/image" Target="../media/image229.emf"/><Relationship Id="rId41" Type="http://schemas.openxmlformats.org/officeDocument/2006/relationships/image" Target="../media/image24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6.emf"/><Relationship Id="rId11" Type="http://schemas.openxmlformats.org/officeDocument/2006/relationships/image" Target="../media/image211.emf"/><Relationship Id="rId24" Type="http://schemas.openxmlformats.org/officeDocument/2006/relationships/image" Target="../media/image224.emf"/><Relationship Id="rId32" Type="http://schemas.openxmlformats.org/officeDocument/2006/relationships/image" Target="../media/image232.emf"/><Relationship Id="rId37" Type="http://schemas.openxmlformats.org/officeDocument/2006/relationships/image" Target="../media/image237.emf"/><Relationship Id="rId40" Type="http://schemas.openxmlformats.org/officeDocument/2006/relationships/image" Target="../media/image240.emf"/><Relationship Id="rId5" Type="http://schemas.openxmlformats.org/officeDocument/2006/relationships/image" Target="../media/image205.emf"/><Relationship Id="rId15" Type="http://schemas.openxmlformats.org/officeDocument/2006/relationships/image" Target="../media/image215.emf"/><Relationship Id="rId23" Type="http://schemas.openxmlformats.org/officeDocument/2006/relationships/image" Target="../media/image223.emf"/><Relationship Id="rId28" Type="http://schemas.openxmlformats.org/officeDocument/2006/relationships/image" Target="../media/image228.emf"/><Relationship Id="rId36" Type="http://schemas.openxmlformats.org/officeDocument/2006/relationships/image" Target="../media/image236.emf"/><Relationship Id="rId10" Type="http://schemas.openxmlformats.org/officeDocument/2006/relationships/image" Target="../media/image210.emf"/><Relationship Id="rId19" Type="http://schemas.openxmlformats.org/officeDocument/2006/relationships/image" Target="../media/image219.emf"/><Relationship Id="rId31" Type="http://schemas.openxmlformats.org/officeDocument/2006/relationships/image" Target="../media/image231.emf"/><Relationship Id="rId44" Type="http://schemas.openxmlformats.org/officeDocument/2006/relationships/image" Target="../media/image244.emf"/><Relationship Id="rId4" Type="http://schemas.openxmlformats.org/officeDocument/2006/relationships/image" Target="../media/image204.emf"/><Relationship Id="rId9" Type="http://schemas.openxmlformats.org/officeDocument/2006/relationships/image" Target="../media/image209.emf"/><Relationship Id="rId14" Type="http://schemas.openxmlformats.org/officeDocument/2006/relationships/image" Target="../media/image214.emf"/><Relationship Id="rId22" Type="http://schemas.openxmlformats.org/officeDocument/2006/relationships/image" Target="../media/image222.emf"/><Relationship Id="rId27" Type="http://schemas.openxmlformats.org/officeDocument/2006/relationships/image" Target="../media/image227.emf"/><Relationship Id="rId30" Type="http://schemas.openxmlformats.org/officeDocument/2006/relationships/image" Target="../media/image230.emf"/><Relationship Id="rId35" Type="http://schemas.openxmlformats.org/officeDocument/2006/relationships/image" Target="../media/image235.emf"/><Relationship Id="rId43" Type="http://schemas.openxmlformats.org/officeDocument/2006/relationships/image" Target="../media/image243.emf"/><Relationship Id="rId8" Type="http://schemas.openxmlformats.org/officeDocument/2006/relationships/image" Target="../media/image208.emf"/><Relationship Id="rId3" Type="http://schemas.openxmlformats.org/officeDocument/2006/relationships/image" Target="../media/image203.emf"/><Relationship Id="rId12" Type="http://schemas.openxmlformats.org/officeDocument/2006/relationships/image" Target="../media/image212.emf"/><Relationship Id="rId17" Type="http://schemas.openxmlformats.org/officeDocument/2006/relationships/image" Target="../media/image217.emf"/><Relationship Id="rId25" Type="http://schemas.openxmlformats.org/officeDocument/2006/relationships/image" Target="../media/image225.emf"/><Relationship Id="rId33" Type="http://schemas.openxmlformats.org/officeDocument/2006/relationships/image" Target="../media/image233.emf"/><Relationship Id="rId38" Type="http://schemas.openxmlformats.org/officeDocument/2006/relationships/image" Target="../media/image238.emf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71.emf"/><Relationship Id="rId18" Type="http://schemas.openxmlformats.org/officeDocument/2006/relationships/image" Target="../media/image2576.emf"/><Relationship Id="rId26" Type="http://schemas.openxmlformats.org/officeDocument/2006/relationships/image" Target="../media/image2584.emf"/><Relationship Id="rId39" Type="http://schemas.openxmlformats.org/officeDocument/2006/relationships/image" Target="../media/image2597.emf"/><Relationship Id="rId21" Type="http://schemas.openxmlformats.org/officeDocument/2006/relationships/image" Target="../media/image2579.emf"/><Relationship Id="rId34" Type="http://schemas.openxmlformats.org/officeDocument/2006/relationships/image" Target="../media/image2592.emf"/><Relationship Id="rId42" Type="http://schemas.openxmlformats.org/officeDocument/2006/relationships/image" Target="../media/image2600.emf"/><Relationship Id="rId7" Type="http://schemas.openxmlformats.org/officeDocument/2006/relationships/image" Target="../media/image2565.emf"/><Relationship Id="rId2" Type="http://schemas.openxmlformats.org/officeDocument/2006/relationships/image" Target="../media/image2560.emf"/><Relationship Id="rId16" Type="http://schemas.openxmlformats.org/officeDocument/2006/relationships/image" Target="../media/image2574.emf"/><Relationship Id="rId20" Type="http://schemas.openxmlformats.org/officeDocument/2006/relationships/image" Target="../media/image2578.emf"/><Relationship Id="rId29" Type="http://schemas.openxmlformats.org/officeDocument/2006/relationships/image" Target="../media/image2587.emf"/><Relationship Id="rId41" Type="http://schemas.openxmlformats.org/officeDocument/2006/relationships/image" Target="../media/image259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64.emf"/><Relationship Id="rId11" Type="http://schemas.openxmlformats.org/officeDocument/2006/relationships/image" Target="../media/image2569.emf"/><Relationship Id="rId24" Type="http://schemas.openxmlformats.org/officeDocument/2006/relationships/image" Target="../media/image2582.emf"/><Relationship Id="rId32" Type="http://schemas.openxmlformats.org/officeDocument/2006/relationships/image" Target="../media/image2590.emf"/><Relationship Id="rId37" Type="http://schemas.openxmlformats.org/officeDocument/2006/relationships/image" Target="../media/image2595.emf"/><Relationship Id="rId40" Type="http://schemas.openxmlformats.org/officeDocument/2006/relationships/image" Target="../media/image2598.emf"/><Relationship Id="rId5" Type="http://schemas.openxmlformats.org/officeDocument/2006/relationships/image" Target="../media/image2563.emf"/><Relationship Id="rId15" Type="http://schemas.openxmlformats.org/officeDocument/2006/relationships/image" Target="../media/image2573.emf"/><Relationship Id="rId23" Type="http://schemas.openxmlformats.org/officeDocument/2006/relationships/image" Target="../media/image2581.emf"/><Relationship Id="rId28" Type="http://schemas.openxmlformats.org/officeDocument/2006/relationships/image" Target="../media/image2586.emf"/><Relationship Id="rId36" Type="http://schemas.openxmlformats.org/officeDocument/2006/relationships/image" Target="../media/image2594.emf"/><Relationship Id="rId10" Type="http://schemas.openxmlformats.org/officeDocument/2006/relationships/image" Target="../media/image2568.emf"/><Relationship Id="rId19" Type="http://schemas.openxmlformats.org/officeDocument/2006/relationships/image" Target="../media/image2577.emf"/><Relationship Id="rId31" Type="http://schemas.openxmlformats.org/officeDocument/2006/relationships/image" Target="../media/image2589.emf"/><Relationship Id="rId4" Type="http://schemas.openxmlformats.org/officeDocument/2006/relationships/image" Target="../media/image2562.emf"/><Relationship Id="rId9" Type="http://schemas.openxmlformats.org/officeDocument/2006/relationships/image" Target="../media/image2567.emf"/><Relationship Id="rId14" Type="http://schemas.openxmlformats.org/officeDocument/2006/relationships/image" Target="../media/image2572.emf"/><Relationship Id="rId22" Type="http://schemas.openxmlformats.org/officeDocument/2006/relationships/image" Target="../media/image2580.emf"/><Relationship Id="rId27" Type="http://schemas.openxmlformats.org/officeDocument/2006/relationships/image" Target="../media/image2585.emf"/><Relationship Id="rId30" Type="http://schemas.openxmlformats.org/officeDocument/2006/relationships/image" Target="../media/image2588.emf"/><Relationship Id="rId35" Type="http://schemas.openxmlformats.org/officeDocument/2006/relationships/image" Target="../media/image2593.emf"/><Relationship Id="rId43" Type="http://schemas.openxmlformats.org/officeDocument/2006/relationships/image" Target="../media/image2601.emf"/><Relationship Id="rId8" Type="http://schemas.openxmlformats.org/officeDocument/2006/relationships/image" Target="../media/image2566.emf"/><Relationship Id="rId3" Type="http://schemas.openxmlformats.org/officeDocument/2006/relationships/image" Target="../media/image2561.emf"/><Relationship Id="rId12" Type="http://schemas.openxmlformats.org/officeDocument/2006/relationships/image" Target="../media/image2570.emf"/><Relationship Id="rId17" Type="http://schemas.openxmlformats.org/officeDocument/2006/relationships/image" Target="../media/image2575.emf"/><Relationship Id="rId25" Type="http://schemas.openxmlformats.org/officeDocument/2006/relationships/image" Target="../media/image2583.emf"/><Relationship Id="rId33" Type="http://schemas.openxmlformats.org/officeDocument/2006/relationships/image" Target="../media/image2591.emf"/><Relationship Id="rId38" Type="http://schemas.openxmlformats.org/officeDocument/2006/relationships/image" Target="../media/image2596.emf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2.emf"/><Relationship Id="rId18" Type="http://schemas.openxmlformats.org/officeDocument/2006/relationships/image" Target="../media/image2617.emf"/><Relationship Id="rId26" Type="http://schemas.openxmlformats.org/officeDocument/2006/relationships/image" Target="../media/image2625.emf"/><Relationship Id="rId39" Type="http://schemas.openxmlformats.org/officeDocument/2006/relationships/image" Target="../media/image2638.emf"/><Relationship Id="rId21" Type="http://schemas.openxmlformats.org/officeDocument/2006/relationships/image" Target="../media/image2620.emf"/><Relationship Id="rId34" Type="http://schemas.openxmlformats.org/officeDocument/2006/relationships/image" Target="../media/image2633.emf"/><Relationship Id="rId42" Type="http://schemas.openxmlformats.org/officeDocument/2006/relationships/image" Target="../media/image2641.emf"/><Relationship Id="rId7" Type="http://schemas.openxmlformats.org/officeDocument/2006/relationships/image" Target="../media/image2606.emf"/><Relationship Id="rId2" Type="http://schemas.openxmlformats.org/officeDocument/2006/relationships/image" Target="../media/image2602.emf"/><Relationship Id="rId16" Type="http://schemas.openxmlformats.org/officeDocument/2006/relationships/image" Target="../media/image2615.emf"/><Relationship Id="rId20" Type="http://schemas.openxmlformats.org/officeDocument/2006/relationships/image" Target="../media/image2619.emf"/><Relationship Id="rId29" Type="http://schemas.openxmlformats.org/officeDocument/2006/relationships/image" Target="../media/image2628.emf"/><Relationship Id="rId41" Type="http://schemas.openxmlformats.org/officeDocument/2006/relationships/image" Target="../media/image264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5.emf"/><Relationship Id="rId11" Type="http://schemas.openxmlformats.org/officeDocument/2006/relationships/image" Target="../media/image2610.emf"/><Relationship Id="rId24" Type="http://schemas.openxmlformats.org/officeDocument/2006/relationships/image" Target="../media/image2623.emf"/><Relationship Id="rId32" Type="http://schemas.openxmlformats.org/officeDocument/2006/relationships/image" Target="../media/image2631.emf"/><Relationship Id="rId37" Type="http://schemas.openxmlformats.org/officeDocument/2006/relationships/image" Target="../media/image2636.emf"/><Relationship Id="rId40" Type="http://schemas.openxmlformats.org/officeDocument/2006/relationships/image" Target="../media/image2639.emf"/><Relationship Id="rId5" Type="http://schemas.openxmlformats.org/officeDocument/2006/relationships/image" Target="../media/image19.emf"/><Relationship Id="rId15" Type="http://schemas.openxmlformats.org/officeDocument/2006/relationships/image" Target="../media/image2614.emf"/><Relationship Id="rId23" Type="http://schemas.openxmlformats.org/officeDocument/2006/relationships/image" Target="../media/image2622.emf"/><Relationship Id="rId28" Type="http://schemas.openxmlformats.org/officeDocument/2006/relationships/image" Target="../media/image2627.emf"/><Relationship Id="rId36" Type="http://schemas.openxmlformats.org/officeDocument/2006/relationships/image" Target="../media/image2635.emf"/><Relationship Id="rId10" Type="http://schemas.openxmlformats.org/officeDocument/2006/relationships/image" Target="../media/image2609.emf"/><Relationship Id="rId19" Type="http://schemas.openxmlformats.org/officeDocument/2006/relationships/image" Target="../media/image2618.emf"/><Relationship Id="rId31" Type="http://schemas.openxmlformats.org/officeDocument/2006/relationships/image" Target="../media/image2630.emf"/><Relationship Id="rId4" Type="http://schemas.openxmlformats.org/officeDocument/2006/relationships/image" Target="../media/image2604.emf"/><Relationship Id="rId9" Type="http://schemas.openxmlformats.org/officeDocument/2006/relationships/image" Target="../media/image2608.emf"/><Relationship Id="rId14" Type="http://schemas.openxmlformats.org/officeDocument/2006/relationships/image" Target="../media/image2613.emf"/><Relationship Id="rId22" Type="http://schemas.openxmlformats.org/officeDocument/2006/relationships/image" Target="../media/image2621.emf"/><Relationship Id="rId27" Type="http://schemas.openxmlformats.org/officeDocument/2006/relationships/image" Target="../media/image2626.emf"/><Relationship Id="rId30" Type="http://schemas.openxmlformats.org/officeDocument/2006/relationships/image" Target="../media/image2629.emf"/><Relationship Id="rId35" Type="http://schemas.openxmlformats.org/officeDocument/2006/relationships/image" Target="../media/image2634.emf"/><Relationship Id="rId43" Type="http://schemas.openxmlformats.org/officeDocument/2006/relationships/image" Target="../media/image2642.emf"/><Relationship Id="rId8" Type="http://schemas.openxmlformats.org/officeDocument/2006/relationships/image" Target="../media/image2607.emf"/><Relationship Id="rId3" Type="http://schemas.openxmlformats.org/officeDocument/2006/relationships/image" Target="../media/image2603.emf"/><Relationship Id="rId12" Type="http://schemas.openxmlformats.org/officeDocument/2006/relationships/image" Target="../media/image2611.emf"/><Relationship Id="rId17" Type="http://schemas.openxmlformats.org/officeDocument/2006/relationships/image" Target="../media/image2616.emf"/><Relationship Id="rId25" Type="http://schemas.openxmlformats.org/officeDocument/2006/relationships/image" Target="../media/image2624.emf"/><Relationship Id="rId33" Type="http://schemas.openxmlformats.org/officeDocument/2006/relationships/image" Target="../media/image2632.emf"/><Relationship Id="rId38" Type="http://schemas.openxmlformats.org/officeDocument/2006/relationships/image" Target="../media/image2637.emf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54.emf"/><Relationship Id="rId18" Type="http://schemas.openxmlformats.org/officeDocument/2006/relationships/image" Target="../media/image2659.emf"/><Relationship Id="rId26" Type="http://schemas.openxmlformats.org/officeDocument/2006/relationships/image" Target="../media/image2667.emf"/><Relationship Id="rId39" Type="http://schemas.openxmlformats.org/officeDocument/2006/relationships/image" Target="../media/image2680.emf"/><Relationship Id="rId21" Type="http://schemas.openxmlformats.org/officeDocument/2006/relationships/image" Target="../media/image2662.emf"/><Relationship Id="rId34" Type="http://schemas.openxmlformats.org/officeDocument/2006/relationships/image" Target="../media/image2675.emf"/><Relationship Id="rId42" Type="http://schemas.openxmlformats.org/officeDocument/2006/relationships/image" Target="../media/image2683.emf"/><Relationship Id="rId7" Type="http://schemas.openxmlformats.org/officeDocument/2006/relationships/image" Target="../media/image2648.emf"/><Relationship Id="rId2" Type="http://schemas.openxmlformats.org/officeDocument/2006/relationships/image" Target="../media/image2643.emf"/><Relationship Id="rId16" Type="http://schemas.openxmlformats.org/officeDocument/2006/relationships/image" Target="../media/image2657.emf"/><Relationship Id="rId20" Type="http://schemas.openxmlformats.org/officeDocument/2006/relationships/image" Target="../media/image2661.emf"/><Relationship Id="rId29" Type="http://schemas.openxmlformats.org/officeDocument/2006/relationships/image" Target="../media/image2670.emf"/><Relationship Id="rId41" Type="http://schemas.openxmlformats.org/officeDocument/2006/relationships/image" Target="../media/image268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47.emf"/><Relationship Id="rId11" Type="http://schemas.openxmlformats.org/officeDocument/2006/relationships/image" Target="../media/image2652.emf"/><Relationship Id="rId24" Type="http://schemas.openxmlformats.org/officeDocument/2006/relationships/image" Target="../media/image2665.emf"/><Relationship Id="rId32" Type="http://schemas.openxmlformats.org/officeDocument/2006/relationships/image" Target="../media/image2673.emf"/><Relationship Id="rId37" Type="http://schemas.openxmlformats.org/officeDocument/2006/relationships/image" Target="../media/image2678.emf"/><Relationship Id="rId40" Type="http://schemas.openxmlformats.org/officeDocument/2006/relationships/image" Target="../media/image2681.emf"/><Relationship Id="rId5" Type="http://schemas.openxmlformats.org/officeDocument/2006/relationships/image" Target="../media/image2646.emf"/><Relationship Id="rId15" Type="http://schemas.openxmlformats.org/officeDocument/2006/relationships/image" Target="../media/image2656.emf"/><Relationship Id="rId23" Type="http://schemas.openxmlformats.org/officeDocument/2006/relationships/image" Target="../media/image2664.emf"/><Relationship Id="rId28" Type="http://schemas.openxmlformats.org/officeDocument/2006/relationships/image" Target="../media/image2669.emf"/><Relationship Id="rId36" Type="http://schemas.openxmlformats.org/officeDocument/2006/relationships/image" Target="../media/image2677.emf"/><Relationship Id="rId10" Type="http://schemas.openxmlformats.org/officeDocument/2006/relationships/image" Target="../media/image2651.emf"/><Relationship Id="rId19" Type="http://schemas.openxmlformats.org/officeDocument/2006/relationships/image" Target="../media/image2660.emf"/><Relationship Id="rId31" Type="http://schemas.openxmlformats.org/officeDocument/2006/relationships/image" Target="../media/image2672.emf"/><Relationship Id="rId4" Type="http://schemas.openxmlformats.org/officeDocument/2006/relationships/image" Target="../media/image2645.emf"/><Relationship Id="rId9" Type="http://schemas.openxmlformats.org/officeDocument/2006/relationships/image" Target="../media/image2650.emf"/><Relationship Id="rId14" Type="http://schemas.openxmlformats.org/officeDocument/2006/relationships/image" Target="../media/image2655.emf"/><Relationship Id="rId22" Type="http://schemas.openxmlformats.org/officeDocument/2006/relationships/image" Target="../media/image2663.emf"/><Relationship Id="rId27" Type="http://schemas.openxmlformats.org/officeDocument/2006/relationships/image" Target="../media/image2668.emf"/><Relationship Id="rId30" Type="http://schemas.openxmlformats.org/officeDocument/2006/relationships/image" Target="../media/image2671.emf"/><Relationship Id="rId35" Type="http://schemas.openxmlformats.org/officeDocument/2006/relationships/image" Target="../media/image2676.emf"/><Relationship Id="rId43" Type="http://schemas.openxmlformats.org/officeDocument/2006/relationships/image" Target="../media/image2684.emf"/><Relationship Id="rId8" Type="http://schemas.openxmlformats.org/officeDocument/2006/relationships/image" Target="../media/image2649.emf"/><Relationship Id="rId3" Type="http://schemas.openxmlformats.org/officeDocument/2006/relationships/image" Target="../media/image2644.emf"/><Relationship Id="rId12" Type="http://schemas.openxmlformats.org/officeDocument/2006/relationships/image" Target="../media/image2653.emf"/><Relationship Id="rId17" Type="http://schemas.openxmlformats.org/officeDocument/2006/relationships/image" Target="../media/image2658.emf"/><Relationship Id="rId25" Type="http://schemas.openxmlformats.org/officeDocument/2006/relationships/image" Target="../media/image2666.emf"/><Relationship Id="rId33" Type="http://schemas.openxmlformats.org/officeDocument/2006/relationships/image" Target="../media/image2674.emf"/><Relationship Id="rId38" Type="http://schemas.openxmlformats.org/officeDocument/2006/relationships/image" Target="../media/image2679.emf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96.emf"/><Relationship Id="rId18" Type="http://schemas.openxmlformats.org/officeDocument/2006/relationships/image" Target="../media/image2701.emf"/><Relationship Id="rId26" Type="http://schemas.openxmlformats.org/officeDocument/2006/relationships/image" Target="../media/image2709.emf"/><Relationship Id="rId39" Type="http://schemas.openxmlformats.org/officeDocument/2006/relationships/image" Target="../media/image2722.emf"/><Relationship Id="rId21" Type="http://schemas.openxmlformats.org/officeDocument/2006/relationships/image" Target="../media/image2704.emf"/><Relationship Id="rId34" Type="http://schemas.openxmlformats.org/officeDocument/2006/relationships/image" Target="../media/image2717.emf"/><Relationship Id="rId42" Type="http://schemas.openxmlformats.org/officeDocument/2006/relationships/image" Target="../media/image2725.emf"/><Relationship Id="rId7" Type="http://schemas.openxmlformats.org/officeDocument/2006/relationships/image" Target="../media/image2690.emf"/><Relationship Id="rId2" Type="http://schemas.openxmlformats.org/officeDocument/2006/relationships/image" Target="../media/image2685.emf"/><Relationship Id="rId16" Type="http://schemas.openxmlformats.org/officeDocument/2006/relationships/image" Target="../media/image2699.emf"/><Relationship Id="rId20" Type="http://schemas.openxmlformats.org/officeDocument/2006/relationships/image" Target="../media/image2703.emf"/><Relationship Id="rId29" Type="http://schemas.openxmlformats.org/officeDocument/2006/relationships/image" Target="../media/image2712.emf"/><Relationship Id="rId41" Type="http://schemas.openxmlformats.org/officeDocument/2006/relationships/image" Target="../media/image272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89.emf"/><Relationship Id="rId11" Type="http://schemas.openxmlformats.org/officeDocument/2006/relationships/image" Target="../media/image2694.emf"/><Relationship Id="rId24" Type="http://schemas.openxmlformats.org/officeDocument/2006/relationships/image" Target="../media/image2707.emf"/><Relationship Id="rId32" Type="http://schemas.openxmlformats.org/officeDocument/2006/relationships/image" Target="../media/image2715.emf"/><Relationship Id="rId37" Type="http://schemas.openxmlformats.org/officeDocument/2006/relationships/image" Target="../media/image2720.emf"/><Relationship Id="rId40" Type="http://schemas.openxmlformats.org/officeDocument/2006/relationships/image" Target="../media/image2723.emf"/><Relationship Id="rId5" Type="http://schemas.openxmlformats.org/officeDocument/2006/relationships/image" Target="../media/image2688.emf"/><Relationship Id="rId15" Type="http://schemas.openxmlformats.org/officeDocument/2006/relationships/image" Target="../media/image2698.emf"/><Relationship Id="rId23" Type="http://schemas.openxmlformats.org/officeDocument/2006/relationships/image" Target="../media/image2706.emf"/><Relationship Id="rId28" Type="http://schemas.openxmlformats.org/officeDocument/2006/relationships/image" Target="../media/image2711.emf"/><Relationship Id="rId36" Type="http://schemas.openxmlformats.org/officeDocument/2006/relationships/image" Target="../media/image2719.emf"/><Relationship Id="rId10" Type="http://schemas.openxmlformats.org/officeDocument/2006/relationships/image" Target="../media/image2693.emf"/><Relationship Id="rId19" Type="http://schemas.openxmlformats.org/officeDocument/2006/relationships/image" Target="../media/image2702.emf"/><Relationship Id="rId31" Type="http://schemas.openxmlformats.org/officeDocument/2006/relationships/image" Target="../media/image2714.emf"/><Relationship Id="rId4" Type="http://schemas.openxmlformats.org/officeDocument/2006/relationships/image" Target="../media/image2687.emf"/><Relationship Id="rId9" Type="http://schemas.openxmlformats.org/officeDocument/2006/relationships/image" Target="../media/image2692.emf"/><Relationship Id="rId14" Type="http://schemas.openxmlformats.org/officeDocument/2006/relationships/image" Target="../media/image2697.emf"/><Relationship Id="rId22" Type="http://schemas.openxmlformats.org/officeDocument/2006/relationships/image" Target="../media/image2705.emf"/><Relationship Id="rId27" Type="http://schemas.openxmlformats.org/officeDocument/2006/relationships/image" Target="../media/image2710.emf"/><Relationship Id="rId30" Type="http://schemas.openxmlformats.org/officeDocument/2006/relationships/image" Target="../media/image2713.emf"/><Relationship Id="rId35" Type="http://schemas.openxmlformats.org/officeDocument/2006/relationships/image" Target="../media/image2718.emf"/><Relationship Id="rId43" Type="http://schemas.openxmlformats.org/officeDocument/2006/relationships/image" Target="../media/image2726.emf"/><Relationship Id="rId8" Type="http://schemas.openxmlformats.org/officeDocument/2006/relationships/image" Target="../media/image2691.emf"/><Relationship Id="rId3" Type="http://schemas.openxmlformats.org/officeDocument/2006/relationships/image" Target="../media/image2686.emf"/><Relationship Id="rId12" Type="http://schemas.openxmlformats.org/officeDocument/2006/relationships/image" Target="../media/image2695.emf"/><Relationship Id="rId17" Type="http://schemas.openxmlformats.org/officeDocument/2006/relationships/image" Target="../media/image2700.emf"/><Relationship Id="rId25" Type="http://schemas.openxmlformats.org/officeDocument/2006/relationships/image" Target="../media/image2708.emf"/><Relationship Id="rId33" Type="http://schemas.openxmlformats.org/officeDocument/2006/relationships/image" Target="../media/image2716.emf"/><Relationship Id="rId38" Type="http://schemas.openxmlformats.org/officeDocument/2006/relationships/image" Target="../media/image2721.emf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38.emf"/><Relationship Id="rId18" Type="http://schemas.openxmlformats.org/officeDocument/2006/relationships/image" Target="../media/image2743.emf"/><Relationship Id="rId26" Type="http://schemas.openxmlformats.org/officeDocument/2006/relationships/image" Target="../media/image2751.emf"/><Relationship Id="rId39" Type="http://schemas.openxmlformats.org/officeDocument/2006/relationships/image" Target="../media/image2764.emf"/><Relationship Id="rId21" Type="http://schemas.openxmlformats.org/officeDocument/2006/relationships/image" Target="../media/image2746.emf"/><Relationship Id="rId34" Type="http://schemas.openxmlformats.org/officeDocument/2006/relationships/image" Target="../media/image2759.emf"/><Relationship Id="rId42" Type="http://schemas.openxmlformats.org/officeDocument/2006/relationships/image" Target="../media/image2767.emf"/><Relationship Id="rId7" Type="http://schemas.openxmlformats.org/officeDocument/2006/relationships/image" Target="../media/image2732.emf"/><Relationship Id="rId2" Type="http://schemas.openxmlformats.org/officeDocument/2006/relationships/image" Target="../media/image2727.emf"/><Relationship Id="rId16" Type="http://schemas.openxmlformats.org/officeDocument/2006/relationships/image" Target="../media/image2741.emf"/><Relationship Id="rId20" Type="http://schemas.openxmlformats.org/officeDocument/2006/relationships/image" Target="../media/image2745.emf"/><Relationship Id="rId29" Type="http://schemas.openxmlformats.org/officeDocument/2006/relationships/image" Target="../media/image2754.emf"/><Relationship Id="rId41" Type="http://schemas.openxmlformats.org/officeDocument/2006/relationships/image" Target="../media/image276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31.emf"/><Relationship Id="rId11" Type="http://schemas.openxmlformats.org/officeDocument/2006/relationships/image" Target="../media/image2736.emf"/><Relationship Id="rId24" Type="http://schemas.openxmlformats.org/officeDocument/2006/relationships/image" Target="../media/image2749.emf"/><Relationship Id="rId32" Type="http://schemas.openxmlformats.org/officeDocument/2006/relationships/image" Target="../media/image2757.emf"/><Relationship Id="rId37" Type="http://schemas.openxmlformats.org/officeDocument/2006/relationships/image" Target="../media/image2762.emf"/><Relationship Id="rId40" Type="http://schemas.openxmlformats.org/officeDocument/2006/relationships/image" Target="../media/image2765.emf"/><Relationship Id="rId5" Type="http://schemas.openxmlformats.org/officeDocument/2006/relationships/image" Target="../media/image2730.emf"/><Relationship Id="rId15" Type="http://schemas.openxmlformats.org/officeDocument/2006/relationships/image" Target="../media/image2740.emf"/><Relationship Id="rId23" Type="http://schemas.openxmlformats.org/officeDocument/2006/relationships/image" Target="../media/image2748.emf"/><Relationship Id="rId28" Type="http://schemas.openxmlformats.org/officeDocument/2006/relationships/image" Target="../media/image2753.emf"/><Relationship Id="rId36" Type="http://schemas.openxmlformats.org/officeDocument/2006/relationships/image" Target="../media/image2761.emf"/><Relationship Id="rId10" Type="http://schemas.openxmlformats.org/officeDocument/2006/relationships/image" Target="../media/image2735.emf"/><Relationship Id="rId19" Type="http://schemas.openxmlformats.org/officeDocument/2006/relationships/image" Target="../media/image2744.emf"/><Relationship Id="rId31" Type="http://schemas.openxmlformats.org/officeDocument/2006/relationships/image" Target="../media/image2756.emf"/><Relationship Id="rId4" Type="http://schemas.openxmlformats.org/officeDocument/2006/relationships/image" Target="../media/image2729.emf"/><Relationship Id="rId9" Type="http://schemas.openxmlformats.org/officeDocument/2006/relationships/image" Target="../media/image2734.emf"/><Relationship Id="rId14" Type="http://schemas.openxmlformats.org/officeDocument/2006/relationships/image" Target="../media/image2739.emf"/><Relationship Id="rId22" Type="http://schemas.openxmlformats.org/officeDocument/2006/relationships/image" Target="../media/image2747.emf"/><Relationship Id="rId27" Type="http://schemas.openxmlformats.org/officeDocument/2006/relationships/image" Target="../media/image2752.emf"/><Relationship Id="rId30" Type="http://schemas.openxmlformats.org/officeDocument/2006/relationships/image" Target="../media/image2755.emf"/><Relationship Id="rId35" Type="http://schemas.openxmlformats.org/officeDocument/2006/relationships/image" Target="../media/image2760.emf"/><Relationship Id="rId43" Type="http://schemas.openxmlformats.org/officeDocument/2006/relationships/image" Target="../media/image2768.emf"/><Relationship Id="rId8" Type="http://schemas.openxmlformats.org/officeDocument/2006/relationships/image" Target="../media/image2733.emf"/><Relationship Id="rId3" Type="http://schemas.openxmlformats.org/officeDocument/2006/relationships/image" Target="../media/image2728.emf"/><Relationship Id="rId12" Type="http://schemas.openxmlformats.org/officeDocument/2006/relationships/image" Target="../media/image2737.emf"/><Relationship Id="rId17" Type="http://schemas.openxmlformats.org/officeDocument/2006/relationships/image" Target="../media/image2742.emf"/><Relationship Id="rId25" Type="http://schemas.openxmlformats.org/officeDocument/2006/relationships/image" Target="../media/image2750.emf"/><Relationship Id="rId33" Type="http://schemas.openxmlformats.org/officeDocument/2006/relationships/image" Target="../media/image2758.emf"/><Relationship Id="rId38" Type="http://schemas.openxmlformats.org/officeDocument/2006/relationships/image" Target="../media/image2763.emf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0.emf"/><Relationship Id="rId18" Type="http://schemas.openxmlformats.org/officeDocument/2006/relationships/image" Target="../media/image2785.emf"/><Relationship Id="rId26" Type="http://schemas.openxmlformats.org/officeDocument/2006/relationships/image" Target="../media/image2793.emf"/><Relationship Id="rId39" Type="http://schemas.openxmlformats.org/officeDocument/2006/relationships/image" Target="../media/image2806.emf"/><Relationship Id="rId21" Type="http://schemas.openxmlformats.org/officeDocument/2006/relationships/image" Target="../media/image2788.emf"/><Relationship Id="rId34" Type="http://schemas.openxmlformats.org/officeDocument/2006/relationships/image" Target="../media/image2801.emf"/><Relationship Id="rId42" Type="http://schemas.openxmlformats.org/officeDocument/2006/relationships/image" Target="../media/image2809.emf"/><Relationship Id="rId7" Type="http://schemas.openxmlformats.org/officeDocument/2006/relationships/image" Target="../media/image2774.emf"/><Relationship Id="rId2" Type="http://schemas.openxmlformats.org/officeDocument/2006/relationships/image" Target="../media/image2769.emf"/><Relationship Id="rId16" Type="http://schemas.openxmlformats.org/officeDocument/2006/relationships/image" Target="../media/image2783.emf"/><Relationship Id="rId20" Type="http://schemas.openxmlformats.org/officeDocument/2006/relationships/image" Target="../media/image2787.emf"/><Relationship Id="rId29" Type="http://schemas.openxmlformats.org/officeDocument/2006/relationships/image" Target="../media/image2796.emf"/><Relationship Id="rId41" Type="http://schemas.openxmlformats.org/officeDocument/2006/relationships/image" Target="../media/image280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73.emf"/><Relationship Id="rId11" Type="http://schemas.openxmlformats.org/officeDocument/2006/relationships/image" Target="../media/image2778.emf"/><Relationship Id="rId24" Type="http://schemas.openxmlformats.org/officeDocument/2006/relationships/image" Target="../media/image2791.emf"/><Relationship Id="rId32" Type="http://schemas.openxmlformats.org/officeDocument/2006/relationships/image" Target="../media/image2799.emf"/><Relationship Id="rId37" Type="http://schemas.openxmlformats.org/officeDocument/2006/relationships/image" Target="../media/image2804.emf"/><Relationship Id="rId40" Type="http://schemas.openxmlformats.org/officeDocument/2006/relationships/image" Target="../media/image2807.emf"/><Relationship Id="rId5" Type="http://schemas.openxmlformats.org/officeDocument/2006/relationships/image" Target="../media/image2772.emf"/><Relationship Id="rId15" Type="http://schemas.openxmlformats.org/officeDocument/2006/relationships/image" Target="../media/image2782.emf"/><Relationship Id="rId23" Type="http://schemas.openxmlformats.org/officeDocument/2006/relationships/image" Target="../media/image2790.emf"/><Relationship Id="rId28" Type="http://schemas.openxmlformats.org/officeDocument/2006/relationships/image" Target="../media/image2795.emf"/><Relationship Id="rId36" Type="http://schemas.openxmlformats.org/officeDocument/2006/relationships/image" Target="../media/image2803.emf"/><Relationship Id="rId10" Type="http://schemas.openxmlformats.org/officeDocument/2006/relationships/image" Target="../media/image2777.emf"/><Relationship Id="rId19" Type="http://schemas.openxmlformats.org/officeDocument/2006/relationships/image" Target="../media/image2786.emf"/><Relationship Id="rId31" Type="http://schemas.openxmlformats.org/officeDocument/2006/relationships/image" Target="../media/image2798.emf"/><Relationship Id="rId4" Type="http://schemas.openxmlformats.org/officeDocument/2006/relationships/image" Target="../media/image2771.emf"/><Relationship Id="rId9" Type="http://schemas.openxmlformats.org/officeDocument/2006/relationships/image" Target="../media/image2776.emf"/><Relationship Id="rId14" Type="http://schemas.openxmlformats.org/officeDocument/2006/relationships/image" Target="../media/image2781.emf"/><Relationship Id="rId22" Type="http://schemas.openxmlformats.org/officeDocument/2006/relationships/image" Target="../media/image2789.emf"/><Relationship Id="rId27" Type="http://schemas.openxmlformats.org/officeDocument/2006/relationships/image" Target="../media/image2794.emf"/><Relationship Id="rId30" Type="http://schemas.openxmlformats.org/officeDocument/2006/relationships/image" Target="../media/image2797.emf"/><Relationship Id="rId35" Type="http://schemas.openxmlformats.org/officeDocument/2006/relationships/image" Target="../media/image2802.emf"/><Relationship Id="rId43" Type="http://schemas.openxmlformats.org/officeDocument/2006/relationships/image" Target="../media/image2810.emf"/><Relationship Id="rId8" Type="http://schemas.openxmlformats.org/officeDocument/2006/relationships/image" Target="../media/image2775.emf"/><Relationship Id="rId3" Type="http://schemas.openxmlformats.org/officeDocument/2006/relationships/image" Target="../media/image2770.emf"/><Relationship Id="rId12" Type="http://schemas.openxmlformats.org/officeDocument/2006/relationships/image" Target="../media/image2779.emf"/><Relationship Id="rId17" Type="http://schemas.openxmlformats.org/officeDocument/2006/relationships/image" Target="../media/image2784.emf"/><Relationship Id="rId25" Type="http://schemas.openxmlformats.org/officeDocument/2006/relationships/image" Target="../media/image2792.emf"/><Relationship Id="rId33" Type="http://schemas.openxmlformats.org/officeDocument/2006/relationships/image" Target="../media/image2800.emf"/><Relationship Id="rId38" Type="http://schemas.openxmlformats.org/officeDocument/2006/relationships/image" Target="../media/image280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2.emf"/><Relationship Id="rId2" Type="http://schemas.openxmlformats.org/officeDocument/2006/relationships/image" Target="../media/image2811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24.emf"/><Relationship Id="rId18" Type="http://schemas.openxmlformats.org/officeDocument/2006/relationships/image" Target="../media/image2829.emf"/><Relationship Id="rId26" Type="http://schemas.openxmlformats.org/officeDocument/2006/relationships/image" Target="../media/image2837.emf"/><Relationship Id="rId39" Type="http://schemas.openxmlformats.org/officeDocument/2006/relationships/image" Target="../media/image2849.emf"/><Relationship Id="rId21" Type="http://schemas.openxmlformats.org/officeDocument/2006/relationships/image" Target="../media/image2832.emf"/><Relationship Id="rId34" Type="http://schemas.openxmlformats.org/officeDocument/2006/relationships/image" Target="../media/image2844.emf"/><Relationship Id="rId42" Type="http://schemas.openxmlformats.org/officeDocument/2006/relationships/image" Target="../media/image2852.emf"/><Relationship Id="rId7" Type="http://schemas.openxmlformats.org/officeDocument/2006/relationships/image" Target="../media/image2818.emf"/><Relationship Id="rId2" Type="http://schemas.openxmlformats.org/officeDocument/2006/relationships/image" Target="../media/image2813.emf"/><Relationship Id="rId16" Type="http://schemas.openxmlformats.org/officeDocument/2006/relationships/image" Target="../media/image2827.emf"/><Relationship Id="rId20" Type="http://schemas.openxmlformats.org/officeDocument/2006/relationships/image" Target="../media/image2831.emf"/><Relationship Id="rId29" Type="http://schemas.openxmlformats.org/officeDocument/2006/relationships/image" Target="../media/image2839.emf"/><Relationship Id="rId41" Type="http://schemas.openxmlformats.org/officeDocument/2006/relationships/image" Target="../media/image285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17.emf"/><Relationship Id="rId11" Type="http://schemas.openxmlformats.org/officeDocument/2006/relationships/image" Target="../media/image2822.emf"/><Relationship Id="rId24" Type="http://schemas.openxmlformats.org/officeDocument/2006/relationships/image" Target="../media/image2835.emf"/><Relationship Id="rId32" Type="http://schemas.openxmlformats.org/officeDocument/2006/relationships/image" Target="../media/image2842.emf"/><Relationship Id="rId37" Type="http://schemas.openxmlformats.org/officeDocument/2006/relationships/image" Target="../media/image2847.emf"/><Relationship Id="rId40" Type="http://schemas.openxmlformats.org/officeDocument/2006/relationships/image" Target="../media/image2850.emf"/><Relationship Id="rId5" Type="http://schemas.openxmlformats.org/officeDocument/2006/relationships/image" Target="../media/image2816.emf"/><Relationship Id="rId15" Type="http://schemas.openxmlformats.org/officeDocument/2006/relationships/image" Target="../media/image2826.emf"/><Relationship Id="rId23" Type="http://schemas.openxmlformats.org/officeDocument/2006/relationships/image" Target="../media/image2834.emf"/><Relationship Id="rId28" Type="http://schemas.openxmlformats.org/officeDocument/2006/relationships/image" Target="../media/image16.emf"/><Relationship Id="rId36" Type="http://schemas.openxmlformats.org/officeDocument/2006/relationships/image" Target="../media/image2846.emf"/><Relationship Id="rId10" Type="http://schemas.openxmlformats.org/officeDocument/2006/relationships/image" Target="../media/image2821.emf"/><Relationship Id="rId19" Type="http://schemas.openxmlformats.org/officeDocument/2006/relationships/image" Target="../media/image2830.emf"/><Relationship Id="rId31" Type="http://schemas.openxmlformats.org/officeDocument/2006/relationships/image" Target="../media/image2841.emf"/><Relationship Id="rId4" Type="http://schemas.openxmlformats.org/officeDocument/2006/relationships/image" Target="../media/image2815.emf"/><Relationship Id="rId9" Type="http://schemas.openxmlformats.org/officeDocument/2006/relationships/image" Target="../media/image2820.emf"/><Relationship Id="rId14" Type="http://schemas.openxmlformats.org/officeDocument/2006/relationships/image" Target="../media/image2825.emf"/><Relationship Id="rId22" Type="http://schemas.openxmlformats.org/officeDocument/2006/relationships/image" Target="../media/image2833.emf"/><Relationship Id="rId27" Type="http://schemas.openxmlformats.org/officeDocument/2006/relationships/image" Target="../media/image2838.emf"/><Relationship Id="rId30" Type="http://schemas.openxmlformats.org/officeDocument/2006/relationships/image" Target="../media/image2840.emf"/><Relationship Id="rId35" Type="http://schemas.openxmlformats.org/officeDocument/2006/relationships/image" Target="../media/image2845.emf"/><Relationship Id="rId43" Type="http://schemas.openxmlformats.org/officeDocument/2006/relationships/image" Target="../media/image2853.emf"/><Relationship Id="rId8" Type="http://schemas.openxmlformats.org/officeDocument/2006/relationships/image" Target="../media/image2819.emf"/><Relationship Id="rId3" Type="http://schemas.openxmlformats.org/officeDocument/2006/relationships/image" Target="../media/image2814.emf"/><Relationship Id="rId12" Type="http://schemas.openxmlformats.org/officeDocument/2006/relationships/image" Target="../media/image2823.emf"/><Relationship Id="rId17" Type="http://schemas.openxmlformats.org/officeDocument/2006/relationships/image" Target="../media/image2828.emf"/><Relationship Id="rId25" Type="http://schemas.openxmlformats.org/officeDocument/2006/relationships/image" Target="../media/image2836.emf"/><Relationship Id="rId33" Type="http://schemas.openxmlformats.org/officeDocument/2006/relationships/image" Target="../media/image2843.emf"/><Relationship Id="rId38" Type="http://schemas.openxmlformats.org/officeDocument/2006/relationships/image" Target="../media/image2848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0.emf"/><Relationship Id="rId13" Type="http://schemas.openxmlformats.org/officeDocument/2006/relationships/image" Target="../media/image2865.emf"/><Relationship Id="rId3" Type="http://schemas.openxmlformats.org/officeDocument/2006/relationships/image" Target="../media/image2855.emf"/><Relationship Id="rId7" Type="http://schemas.openxmlformats.org/officeDocument/2006/relationships/image" Target="../media/image2859.emf"/><Relationship Id="rId12" Type="http://schemas.openxmlformats.org/officeDocument/2006/relationships/image" Target="../media/image2864.emf"/><Relationship Id="rId2" Type="http://schemas.openxmlformats.org/officeDocument/2006/relationships/image" Target="../media/image285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58.emf"/><Relationship Id="rId11" Type="http://schemas.openxmlformats.org/officeDocument/2006/relationships/image" Target="../media/image2863.emf"/><Relationship Id="rId5" Type="http://schemas.openxmlformats.org/officeDocument/2006/relationships/image" Target="../media/image2857.emf"/><Relationship Id="rId15" Type="http://schemas.openxmlformats.org/officeDocument/2006/relationships/image" Target="../media/image2867.emf"/><Relationship Id="rId10" Type="http://schemas.openxmlformats.org/officeDocument/2006/relationships/image" Target="../media/image2862.emf"/><Relationship Id="rId4" Type="http://schemas.openxmlformats.org/officeDocument/2006/relationships/image" Target="../media/image2856.emf"/><Relationship Id="rId9" Type="http://schemas.openxmlformats.org/officeDocument/2006/relationships/image" Target="../media/image2861.emf"/><Relationship Id="rId14" Type="http://schemas.openxmlformats.org/officeDocument/2006/relationships/image" Target="../media/image2866.emf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79.emf"/><Relationship Id="rId18" Type="http://schemas.openxmlformats.org/officeDocument/2006/relationships/image" Target="../media/image2884.emf"/><Relationship Id="rId26" Type="http://schemas.openxmlformats.org/officeDocument/2006/relationships/image" Target="../media/image2892.emf"/><Relationship Id="rId39" Type="http://schemas.openxmlformats.org/officeDocument/2006/relationships/image" Target="../media/image2905.emf"/><Relationship Id="rId21" Type="http://schemas.openxmlformats.org/officeDocument/2006/relationships/image" Target="../media/image2887.emf"/><Relationship Id="rId34" Type="http://schemas.openxmlformats.org/officeDocument/2006/relationships/image" Target="../media/image2900.emf"/><Relationship Id="rId42" Type="http://schemas.openxmlformats.org/officeDocument/2006/relationships/image" Target="../media/image2908.emf"/><Relationship Id="rId7" Type="http://schemas.openxmlformats.org/officeDocument/2006/relationships/image" Target="../media/image2873.emf"/><Relationship Id="rId2" Type="http://schemas.openxmlformats.org/officeDocument/2006/relationships/image" Target="../media/image2868.emf"/><Relationship Id="rId16" Type="http://schemas.openxmlformats.org/officeDocument/2006/relationships/image" Target="../media/image2882.emf"/><Relationship Id="rId20" Type="http://schemas.openxmlformats.org/officeDocument/2006/relationships/image" Target="../media/image2886.emf"/><Relationship Id="rId29" Type="http://schemas.openxmlformats.org/officeDocument/2006/relationships/image" Target="../media/image2895.emf"/><Relationship Id="rId41" Type="http://schemas.openxmlformats.org/officeDocument/2006/relationships/image" Target="../media/image290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72.emf"/><Relationship Id="rId11" Type="http://schemas.openxmlformats.org/officeDocument/2006/relationships/image" Target="../media/image2877.emf"/><Relationship Id="rId24" Type="http://schemas.openxmlformats.org/officeDocument/2006/relationships/image" Target="../media/image2890.emf"/><Relationship Id="rId32" Type="http://schemas.openxmlformats.org/officeDocument/2006/relationships/image" Target="../media/image2898.emf"/><Relationship Id="rId37" Type="http://schemas.openxmlformats.org/officeDocument/2006/relationships/image" Target="../media/image2903.emf"/><Relationship Id="rId40" Type="http://schemas.openxmlformats.org/officeDocument/2006/relationships/image" Target="../media/image2906.emf"/><Relationship Id="rId5" Type="http://schemas.openxmlformats.org/officeDocument/2006/relationships/image" Target="../media/image2871.emf"/><Relationship Id="rId15" Type="http://schemas.openxmlformats.org/officeDocument/2006/relationships/image" Target="../media/image2881.emf"/><Relationship Id="rId23" Type="http://schemas.openxmlformats.org/officeDocument/2006/relationships/image" Target="../media/image2889.emf"/><Relationship Id="rId28" Type="http://schemas.openxmlformats.org/officeDocument/2006/relationships/image" Target="../media/image2894.emf"/><Relationship Id="rId36" Type="http://schemas.openxmlformats.org/officeDocument/2006/relationships/image" Target="../media/image2902.emf"/><Relationship Id="rId10" Type="http://schemas.openxmlformats.org/officeDocument/2006/relationships/image" Target="../media/image2876.emf"/><Relationship Id="rId19" Type="http://schemas.openxmlformats.org/officeDocument/2006/relationships/image" Target="../media/image2885.emf"/><Relationship Id="rId31" Type="http://schemas.openxmlformats.org/officeDocument/2006/relationships/image" Target="../media/image2897.emf"/><Relationship Id="rId4" Type="http://schemas.openxmlformats.org/officeDocument/2006/relationships/image" Target="../media/image2870.emf"/><Relationship Id="rId9" Type="http://schemas.openxmlformats.org/officeDocument/2006/relationships/image" Target="../media/image2875.emf"/><Relationship Id="rId14" Type="http://schemas.openxmlformats.org/officeDocument/2006/relationships/image" Target="../media/image2880.emf"/><Relationship Id="rId22" Type="http://schemas.openxmlformats.org/officeDocument/2006/relationships/image" Target="../media/image2888.emf"/><Relationship Id="rId27" Type="http://schemas.openxmlformats.org/officeDocument/2006/relationships/image" Target="../media/image2893.emf"/><Relationship Id="rId30" Type="http://schemas.openxmlformats.org/officeDocument/2006/relationships/image" Target="../media/image2896.emf"/><Relationship Id="rId35" Type="http://schemas.openxmlformats.org/officeDocument/2006/relationships/image" Target="../media/image2901.emf"/><Relationship Id="rId43" Type="http://schemas.openxmlformats.org/officeDocument/2006/relationships/image" Target="../media/image2909.emf"/><Relationship Id="rId8" Type="http://schemas.openxmlformats.org/officeDocument/2006/relationships/image" Target="../media/image2874.emf"/><Relationship Id="rId3" Type="http://schemas.openxmlformats.org/officeDocument/2006/relationships/image" Target="../media/image2869.emf"/><Relationship Id="rId12" Type="http://schemas.openxmlformats.org/officeDocument/2006/relationships/image" Target="../media/image2878.emf"/><Relationship Id="rId17" Type="http://schemas.openxmlformats.org/officeDocument/2006/relationships/image" Target="../media/image2883.emf"/><Relationship Id="rId25" Type="http://schemas.openxmlformats.org/officeDocument/2006/relationships/image" Target="../media/image2891.emf"/><Relationship Id="rId33" Type="http://schemas.openxmlformats.org/officeDocument/2006/relationships/image" Target="../media/image2899.emf"/><Relationship Id="rId38" Type="http://schemas.openxmlformats.org/officeDocument/2006/relationships/image" Target="../media/image2904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emf"/><Relationship Id="rId18" Type="http://schemas.openxmlformats.org/officeDocument/2006/relationships/image" Target="../media/image261.emf"/><Relationship Id="rId26" Type="http://schemas.openxmlformats.org/officeDocument/2006/relationships/image" Target="../media/image269.emf"/><Relationship Id="rId39" Type="http://schemas.openxmlformats.org/officeDocument/2006/relationships/image" Target="../media/image282.emf"/><Relationship Id="rId21" Type="http://schemas.openxmlformats.org/officeDocument/2006/relationships/image" Target="../media/image264.emf"/><Relationship Id="rId34" Type="http://schemas.openxmlformats.org/officeDocument/2006/relationships/image" Target="../media/image277.emf"/><Relationship Id="rId42" Type="http://schemas.openxmlformats.org/officeDocument/2006/relationships/image" Target="../media/image285.emf"/><Relationship Id="rId7" Type="http://schemas.openxmlformats.org/officeDocument/2006/relationships/image" Target="../media/image250.emf"/><Relationship Id="rId2" Type="http://schemas.openxmlformats.org/officeDocument/2006/relationships/image" Target="../media/image245.emf"/><Relationship Id="rId16" Type="http://schemas.openxmlformats.org/officeDocument/2006/relationships/image" Target="../media/image259.emf"/><Relationship Id="rId20" Type="http://schemas.openxmlformats.org/officeDocument/2006/relationships/image" Target="../media/image263.emf"/><Relationship Id="rId29" Type="http://schemas.openxmlformats.org/officeDocument/2006/relationships/image" Target="../media/image272.emf"/><Relationship Id="rId41" Type="http://schemas.openxmlformats.org/officeDocument/2006/relationships/image" Target="../media/image28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9.emf"/><Relationship Id="rId11" Type="http://schemas.openxmlformats.org/officeDocument/2006/relationships/image" Target="../media/image254.emf"/><Relationship Id="rId24" Type="http://schemas.openxmlformats.org/officeDocument/2006/relationships/image" Target="../media/image267.emf"/><Relationship Id="rId32" Type="http://schemas.openxmlformats.org/officeDocument/2006/relationships/image" Target="../media/image275.emf"/><Relationship Id="rId37" Type="http://schemas.openxmlformats.org/officeDocument/2006/relationships/image" Target="../media/image280.emf"/><Relationship Id="rId40" Type="http://schemas.openxmlformats.org/officeDocument/2006/relationships/image" Target="../media/image283.emf"/><Relationship Id="rId5" Type="http://schemas.openxmlformats.org/officeDocument/2006/relationships/image" Target="../media/image248.emf"/><Relationship Id="rId15" Type="http://schemas.openxmlformats.org/officeDocument/2006/relationships/image" Target="../media/image258.emf"/><Relationship Id="rId23" Type="http://schemas.openxmlformats.org/officeDocument/2006/relationships/image" Target="../media/image266.emf"/><Relationship Id="rId28" Type="http://schemas.openxmlformats.org/officeDocument/2006/relationships/image" Target="../media/image271.emf"/><Relationship Id="rId36" Type="http://schemas.openxmlformats.org/officeDocument/2006/relationships/image" Target="../media/image279.emf"/><Relationship Id="rId10" Type="http://schemas.openxmlformats.org/officeDocument/2006/relationships/image" Target="../media/image253.emf"/><Relationship Id="rId19" Type="http://schemas.openxmlformats.org/officeDocument/2006/relationships/image" Target="../media/image262.emf"/><Relationship Id="rId31" Type="http://schemas.openxmlformats.org/officeDocument/2006/relationships/image" Target="../media/image274.emf"/><Relationship Id="rId4" Type="http://schemas.openxmlformats.org/officeDocument/2006/relationships/image" Target="../media/image247.emf"/><Relationship Id="rId9" Type="http://schemas.openxmlformats.org/officeDocument/2006/relationships/image" Target="../media/image252.emf"/><Relationship Id="rId14" Type="http://schemas.openxmlformats.org/officeDocument/2006/relationships/image" Target="../media/image257.emf"/><Relationship Id="rId22" Type="http://schemas.openxmlformats.org/officeDocument/2006/relationships/image" Target="../media/image265.emf"/><Relationship Id="rId27" Type="http://schemas.openxmlformats.org/officeDocument/2006/relationships/image" Target="../media/image270.emf"/><Relationship Id="rId30" Type="http://schemas.openxmlformats.org/officeDocument/2006/relationships/image" Target="../media/image273.emf"/><Relationship Id="rId35" Type="http://schemas.openxmlformats.org/officeDocument/2006/relationships/image" Target="../media/image278.emf"/><Relationship Id="rId43" Type="http://schemas.openxmlformats.org/officeDocument/2006/relationships/image" Target="../media/image286.emf"/><Relationship Id="rId8" Type="http://schemas.openxmlformats.org/officeDocument/2006/relationships/image" Target="../media/image251.emf"/><Relationship Id="rId3" Type="http://schemas.openxmlformats.org/officeDocument/2006/relationships/image" Target="../media/image246.emf"/><Relationship Id="rId12" Type="http://schemas.openxmlformats.org/officeDocument/2006/relationships/image" Target="../media/image255.emf"/><Relationship Id="rId17" Type="http://schemas.openxmlformats.org/officeDocument/2006/relationships/image" Target="../media/image260.emf"/><Relationship Id="rId25" Type="http://schemas.openxmlformats.org/officeDocument/2006/relationships/image" Target="../media/image268.emf"/><Relationship Id="rId33" Type="http://schemas.openxmlformats.org/officeDocument/2006/relationships/image" Target="../media/image276.emf"/><Relationship Id="rId38" Type="http://schemas.openxmlformats.org/officeDocument/2006/relationships/image" Target="../media/image281.emf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21.emf"/><Relationship Id="rId18" Type="http://schemas.openxmlformats.org/officeDocument/2006/relationships/image" Target="../media/image2926.emf"/><Relationship Id="rId26" Type="http://schemas.openxmlformats.org/officeDocument/2006/relationships/image" Target="../media/image2934.emf"/><Relationship Id="rId39" Type="http://schemas.openxmlformats.org/officeDocument/2006/relationships/image" Target="../media/image2947.emf"/><Relationship Id="rId21" Type="http://schemas.openxmlformats.org/officeDocument/2006/relationships/image" Target="../media/image2929.emf"/><Relationship Id="rId34" Type="http://schemas.openxmlformats.org/officeDocument/2006/relationships/image" Target="../media/image2942.emf"/><Relationship Id="rId42" Type="http://schemas.openxmlformats.org/officeDocument/2006/relationships/image" Target="../media/image2950.emf"/><Relationship Id="rId7" Type="http://schemas.openxmlformats.org/officeDocument/2006/relationships/image" Target="../media/image2915.emf"/><Relationship Id="rId2" Type="http://schemas.openxmlformats.org/officeDocument/2006/relationships/image" Target="../media/image2910.emf"/><Relationship Id="rId16" Type="http://schemas.openxmlformats.org/officeDocument/2006/relationships/image" Target="../media/image2924.emf"/><Relationship Id="rId20" Type="http://schemas.openxmlformats.org/officeDocument/2006/relationships/image" Target="../media/image2928.emf"/><Relationship Id="rId29" Type="http://schemas.openxmlformats.org/officeDocument/2006/relationships/image" Target="../media/image2937.emf"/><Relationship Id="rId41" Type="http://schemas.openxmlformats.org/officeDocument/2006/relationships/image" Target="../media/image294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14.emf"/><Relationship Id="rId11" Type="http://schemas.openxmlformats.org/officeDocument/2006/relationships/image" Target="../media/image2919.emf"/><Relationship Id="rId24" Type="http://schemas.openxmlformats.org/officeDocument/2006/relationships/image" Target="../media/image2932.emf"/><Relationship Id="rId32" Type="http://schemas.openxmlformats.org/officeDocument/2006/relationships/image" Target="../media/image2940.emf"/><Relationship Id="rId37" Type="http://schemas.openxmlformats.org/officeDocument/2006/relationships/image" Target="../media/image2945.emf"/><Relationship Id="rId40" Type="http://schemas.openxmlformats.org/officeDocument/2006/relationships/image" Target="../media/image2948.emf"/><Relationship Id="rId5" Type="http://schemas.openxmlformats.org/officeDocument/2006/relationships/image" Target="../media/image2913.emf"/><Relationship Id="rId15" Type="http://schemas.openxmlformats.org/officeDocument/2006/relationships/image" Target="../media/image2923.emf"/><Relationship Id="rId23" Type="http://schemas.openxmlformats.org/officeDocument/2006/relationships/image" Target="../media/image2931.emf"/><Relationship Id="rId28" Type="http://schemas.openxmlformats.org/officeDocument/2006/relationships/image" Target="../media/image2936.emf"/><Relationship Id="rId36" Type="http://schemas.openxmlformats.org/officeDocument/2006/relationships/image" Target="../media/image2944.emf"/><Relationship Id="rId10" Type="http://schemas.openxmlformats.org/officeDocument/2006/relationships/image" Target="../media/image2918.emf"/><Relationship Id="rId19" Type="http://schemas.openxmlformats.org/officeDocument/2006/relationships/image" Target="../media/image2927.emf"/><Relationship Id="rId31" Type="http://schemas.openxmlformats.org/officeDocument/2006/relationships/image" Target="../media/image2939.emf"/><Relationship Id="rId4" Type="http://schemas.openxmlformats.org/officeDocument/2006/relationships/image" Target="../media/image2912.emf"/><Relationship Id="rId9" Type="http://schemas.openxmlformats.org/officeDocument/2006/relationships/image" Target="../media/image2917.emf"/><Relationship Id="rId14" Type="http://schemas.openxmlformats.org/officeDocument/2006/relationships/image" Target="../media/image2922.emf"/><Relationship Id="rId22" Type="http://schemas.openxmlformats.org/officeDocument/2006/relationships/image" Target="../media/image2930.emf"/><Relationship Id="rId27" Type="http://schemas.openxmlformats.org/officeDocument/2006/relationships/image" Target="../media/image2935.emf"/><Relationship Id="rId30" Type="http://schemas.openxmlformats.org/officeDocument/2006/relationships/image" Target="../media/image2938.emf"/><Relationship Id="rId35" Type="http://schemas.openxmlformats.org/officeDocument/2006/relationships/image" Target="../media/image2943.emf"/><Relationship Id="rId43" Type="http://schemas.openxmlformats.org/officeDocument/2006/relationships/image" Target="../media/image2951.emf"/><Relationship Id="rId8" Type="http://schemas.openxmlformats.org/officeDocument/2006/relationships/image" Target="../media/image2916.emf"/><Relationship Id="rId3" Type="http://schemas.openxmlformats.org/officeDocument/2006/relationships/image" Target="../media/image2911.emf"/><Relationship Id="rId12" Type="http://schemas.openxmlformats.org/officeDocument/2006/relationships/image" Target="../media/image2920.emf"/><Relationship Id="rId17" Type="http://schemas.openxmlformats.org/officeDocument/2006/relationships/image" Target="../media/image2925.emf"/><Relationship Id="rId25" Type="http://schemas.openxmlformats.org/officeDocument/2006/relationships/image" Target="../media/image2933.emf"/><Relationship Id="rId33" Type="http://schemas.openxmlformats.org/officeDocument/2006/relationships/image" Target="../media/image2941.emf"/><Relationship Id="rId38" Type="http://schemas.openxmlformats.org/officeDocument/2006/relationships/image" Target="../media/image2946.emf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63.emf"/><Relationship Id="rId18" Type="http://schemas.openxmlformats.org/officeDocument/2006/relationships/image" Target="../media/image2968.emf"/><Relationship Id="rId26" Type="http://schemas.openxmlformats.org/officeDocument/2006/relationships/image" Target="../media/image2976.emf"/><Relationship Id="rId39" Type="http://schemas.openxmlformats.org/officeDocument/2006/relationships/image" Target="../media/image2989.emf"/><Relationship Id="rId21" Type="http://schemas.openxmlformats.org/officeDocument/2006/relationships/image" Target="../media/image2971.emf"/><Relationship Id="rId34" Type="http://schemas.openxmlformats.org/officeDocument/2006/relationships/image" Target="../media/image2984.emf"/><Relationship Id="rId42" Type="http://schemas.openxmlformats.org/officeDocument/2006/relationships/image" Target="../media/image2992.emf"/><Relationship Id="rId7" Type="http://schemas.openxmlformats.org/officeDocument/2006/relationships/image" Target="../media/image2957.emf"/><Relationship Id="rId2" Type="http://schemas.openxmlformats.org/officeDocument/2006/relationships/image" Target="../media/image2952.emf"/><Relationship Id="rId16" Type="http://schemas.openxmlformats.org/officeDocument/2006/relationships/image" Target="../media/image2966.emf"/><Relationship Id="rId20" Type="http://schemas.openxmlformats.org/officeDocument/2006/relationships/image" Target="../media/image2970.emf"/><Relationship Id="rId29" Type="http://schemas.openxmlformats.org/officeDocument/2006/relationships/image" Target="../media/image2979.emf"/><Relationship Id="rId41" Type="http://schemas.openxmlformats.org/officeDocument/2006/relationships/image" Target="../media/image299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56.emf"/><Relationship Id="rId11" Type="http://schemas.openxmlformats.org/officeDocument/2006/relationships/image" Target="../media/image2961.emf"/><Relationship Id="rId24" Type="http://schemas.openxmlformats.org/officeDocument/2006/relationships/image" Target="../media/image2974.emf"/><Relationship Id="rId32" Type="http://schemas.openxmlformats.org/officeDocument/2006/relationships/image" Target="../media/image2982.emf"/><Relationship Id="rId37" Type="http://schemas.openxmlformats.org/officeDocument/2006/relationships/image" Target="../media/image2987.emf"/><Relationship Id="rId40" Type="http://schemas.openxmlformats.org/officeDocument/2006/relationships/image" Target="../media/image2990.emf"/><Relationship Id="rId5" Type="http://schemas.openxmlformats.org/officeDocument/2006/relationships/image" Target="../media/image2955.emf"/><Relationship Id="rId15" Type="http://schemas.openxmlformats.org/officeDocument/2006/relationships/image" Target="../media/image2965.emf"/><Relationship Id="rId23" Type="http://schemas.openxmlformats.org/officeDocument/2006/relationships/image" Target="../media/image2973.emf"/><Relationship Id="rId28" Type="http://schemas.openxmlformats.org/officeDocument/2006/relationships/image" Target="../media/image2978.emf"/><Relationship Id="rId36" Type="http://schemas.openxmlformats.org/officeDocument/2006/relationships/image" Target="../media/image2986.emf"/><Relationship Id="rId10" Type="http://schemas.openxmlformats.org/officeDocument/2006/relationships/image" Target="../media/image2960.emf"/><Relationship Id="rId19" Type="http://schemas.openxmlformats.org/officeDocument/2006/relationships/image" Target="../media/image2969.emf"/><Relationship Id="rId31" Type="http://schemas.openxmlformats.org/officeDocument/2006/relationships/image" Target="../media/image2981.emf"/><Relationship Id="rId4" Type="http://schemas.openxmlformats.org/officeDocument/2006/relationships/image" Target="../media/image2954.emf"/><Relationship Id="rId9" Type="http://schemas.openxmlformats.org/officeDocument/2006/relationships/image" Target="../media/image2959.emf"/><Relationship Id="rId14" Type="http://schemas.openxmlformats.org/officeDocument/2006/relationships/image" Target="../media/image2964.emf"/><Relationship Id="rId22" Type="http://schemas.openxmlformats.org/officeDocument/2006/relationships/image" Target="../media/image2972.emf"/><Relationship Id="rId27" Type="http://schemas.openxmlformats.org/officeDocument/2006/relationships/image" Target="../media/image2977.emf"/><Relationship Id="rId30" Type="http://schemas.openxmlformats.org/officeDocument/2006/relationships/image" Target="../media/image2980.emf"/><Relationship Id="rId35" Type="http://schemas.openxmlformats.org/officeDocument/2006/relationships/image" Target="../media/image2985.emf"/><Relationship Id="rId43" Type="http://schemas.openxmlformats.org/officeDocument/2006/relationships/image" Target="../media/image2993.emf"/><Relationship Id="rId8" Type="http://schemas.openxmlformats.org/officeDocument/2006/relationships/image" Target="../media/image2958.emf"/><Relationship Id="rId3" Type="http://schemas.openxmlformats.org/officeDocument/2006/relationships/image" Target="../media/image2953.emf"/><Relationship Id="rId12" Type="http://schemas.openxmlformats.org/officeDocument/2006/relationships/image" Target="../media/image2962.emf"/><Relationship Id="rId17" Type="http://schemas.openxmlformats.org/officeDocument/2006/relationships/image" Target="../media/image2967.emf"/><Relationship Id="rId25" Type="http://schemas.openxmlformats.org/officeDocument/2006/relationships/image" Target="../media/image2975.emf"/><Relationship Id="rId33" Type="http://schemas.openxmlformats.org/officeDocument/2006/relationships/image" Target="../media/image2983.emf"/><Relationship Id="rId38" Type="http://schemas.openxmlformats.org/officeDocument/2006/relationships/image" Target="../media/image2988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0.emf"/><Relationship Id="rId13" Type="http://schemas.openxmlformats.org/officeDocument/2006/relationships/image" Target="../media/image3005.emf"/><Relationship Id="rId3" Type="http://schemas.openxmlformats.org/officeDocument/2006/relationships/image" Target="../media/image2995.emf"/><Relationship Id="rId7" Type="http://schemas.openxmlformats.org/officeDocument/2006/relationships/image" Target="../media/image2999.emf"/><Relationship Id="rId12" Type="http://schemas.openxmlformats.org/officeDocument/2006/relationships/image" Target="../media/image3004.emf"/><Relationship Id="rId17" Type="http://schemas.openxmlformats.org/officeDocument/2006/relationships/image" Target="../media/image3008.emf"/><Relationship Id="rId2" Type="http://schemas.openxmlformats.org/officeDocument/2006/relationships/image" Target="../media/image2994.emf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98.emf"/><Relationship Id="rId11" Type="http://schemas.openxmlformats.org/officeDocument/2006/relationships/image" Target="../media/image3003.emf"/><Relationship Id="rId5" Type="http://schemas.openxmlformats.org/officeDocument/2006/relationships/image" Target="../media/image2997.emf"/><Relationship Id="rId15" Type="http://schemas.openxmlformats.org/officeDocument/2006/relationships/image" Target="../media/image3007.emf"/><Relationship Id="rId10" Type="http://schemas.openxmlformats.org/officeDocument/2006/relationships/image" Target="../media/image3002.emf"/><Relationship Id="rId4" Type="http://schemas.openxmlformats.org/officeDocument/2006/relationships/image" Target="../media/image2996.emf"/><Relationship Id="rId9" Type="http://schemas.openxmlformats.org/officeDocument/2006/relationships/image" Target="../media/image3001.emf"/><Relationship Id="rId14" Type="http://schemas.openxmlformats.org/officeDocument/2006/relationships/image" Target="../media/image3006.emf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20.emf"/><Relationship Id="rId18" Type="http://schemas.openxmlformats.org/officeDocument/2006/relationships/image" Target="../media/image3025.emf"/><Relationship Id="rId26" Type="http://schemas.openxmlformats.org/officeDocument/2006/relationships/image" Target="../media/image3032.emf"/><Relationship Id="rId39" Type="http://schemas.openxmlformats.org/officeDocument/2006/relationships/image" Target="../media/image3045.emf"/><Relationship Id="rId21" Type="http://schemas.openxmlformats.org/officeDocument/2006/relationships/image" Target="../media/image3027.emf"/><Relationship Id="rId34" Type="http://schemas.openxmlformats.org/officeDocument/2006/relationships/image" Target="../media/image3040.emf"/><Relationship Id="rId42" Type="http://schemas.openxmlformats.org/officeDocument/2006/relationships/image" Target="../media/image3048.emf"/><Relationship Id="rId7" Type="http://schemas.openxmlformats.org/officeDocument/2006/relationships/image" Target="../media/image3014.emf"/><Relationship Id="rId2" Type="http://schemas.openxmlformats.org/officeDocument/2006/relationships/image" Target="../media/image3009.emf"/><Relationship Id="rId16" Type="http://schemas.openxmlformats.org/officeDocument/2006/relationships/image" Target="../media/image3023.emf"/><Relationship Id="rId20" Type="http://schemas.openxmlformats.org/officeDocument/2006/relationships/image" Target="../media/image3026.emf"/><Relationship Id="rId29" Type="http://schemas.openxmlformats.org/officeDocument/2006/relationships/image" Target="../media/image3035.emf"/><Relationship Id="rId41" Type="http://schemas.openxmlformats.org/officeDocument/2006/relationships/image" Target="../media/image304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13.emf"/><Relationship Id="rId11" Type="http://schemas.openxmlformats.org/officeDocument/2006/relationships/image" Target="../media/image3018.emf"/><Relationship Id="rId24" Type="http://schemas.openxmlformats.org/officeDocument/2006/relationships/image" Target="../media/image3030.emf"/><Relationship Id="rId32" Type="http://schemas.openxmlformats.org/officeDocument/2006/relationships/image" Target="../media/image3038.emf"/><Relationship Id="rId37" Type="http://schemas.openxmlformats.org/officeDocument/2006/relationships/image" Target="../media/image3043.emf"/><Relationship Id="rId40" Type="http://schemas.openxmlformats.org/officeDocument/2006/relationships/image" Target="../media/image3046.emf"/><Relationship Id="rId5" Type="http://schemas.openxmlformats.org/officeDocument/2006/relationships/image" Target="../media/image3012.emf"/><Relationship Id="rId15" Type="http://schemas.openxmlformats.org/officeDocument/2006/relationships/image" Target="../media/image3022.emf"/><Relationship Id="rId23" Type="http://schemas.openxmlformats.org/officeDocument/2006/relationships/image" Target="../media/image3029.emf"/><Relationship Id="rId28" Type="http://schemas.openxmlformats.org/officeDocument/2006/relationships/image" Target="../media/image3034.emf"/><Relationship Id="rId36" Type="http://schemas.openxmlformats.org/officeDocument/2006/relationships/image" Target="../media/image3042.emf"/><Relationship Id="rId10" Type="http://schemas.openxmlformats.org/officeDocument/2006/relationships/image" Target="../media/image3017.emf"/><Relationship Id="rId19" Type="http://schemas.openxmlformats.org/officeDocument/2006/relationships/image" Target="../media/image15.emf"/><Relationship Id="rId31" Type="http://schemas.openxmlformats.org/officeDocument/2006/relationships/image" Target="../media/image3037.emf"/><Relationship Id="rId4" Type="http://schemas.openxmlformats.org/officeDocument/2006/relationships/image" Target="../media/image3011.emf"/><Relationship Id="rId9" Type="http://schemas.openxmlformats.org/officeDocument/2006/relationships/image" Target="../media/image3016.emf"/><Relationship Id="rId14" Type="http://schemas.openxmlformats.org/officeDocument/2006/relationships/image" Target="../media/image3021.emf"/><Relationship Id="rId22" Type="http://schemas.openxmlformats.org/officeDocument/2006/relationships/image" Target="../media/image3028.emf"/><Relationship Id="rId27" Type="http://schemas.openxmlformats.org/officeDocument/2006/relationships/image" Target="../media/image3033.emf"/><Relationship Id="rId30" Type="http://schemas.openxmlformats.org/officeDocument/2006/relationships/image" Target="../media/image3036.emf"/><Relationship Id="rId35" Type="http://schemas.openxmlformats.org/officeDocument/2006/relationships/image" Target="../media/image3041.emf"/><Relationship Id="rId43" Type="http://schemas.openxmlformats.org/officeDocument/2006/relationships/image" Target="../media/image3049.emf"/><Relationship Id="rId8" Type="http://schemas.openxmlformats.org/officeDocument/2006/relationships/image" Target="../media/image3015.emf"/><Relationship Id="rId3" Type="http://schemas.openxmlformats.org/officeDocument/2006/relationships/image" Target="../media/image3010.emf"/><Relationship Id="rId12" Type="http://schemas.openxmlformats.org/officeDocument/2006/relationships/image" Target="../media/image3019.emf"/><Relationship Id="rId17" Type="http://schemas.openxmlformats.org/officeDocument/2006/relationships/image" Target="../media/image3024.emf"/><Relationship Id="rId25" Type="http://schemas.openxmlformats.org/officeDocument/2006/relationships/image" Target="../media/image3031.emf"/><Relationship Id="rId33" Type="http://schemas.openxmlformats.org/officeDocument/2006/relationships/image" Target="../media/image3039.emf"/><Relationship Id="rId38" Type="http://schemas.openxmlformats.org/officeDocument/2006/relationships/image" Target="../media/image3044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6.emf"/><Relationship Id="rId13" Type="http://schemas.openxmlformats.org/officeDocument/2006/relationships/image" Target="../media/image3061.emf"/><Relationship Id="rId18" Type="http://schemas.openxmlformats.org/officeDocument/2006/relationships/image" Target="../media/image3066.emf"/><Relationship Id="rId26" Type="http://schemas.openxmlformats.org/officeDocument/2006/relationships/image" Target="../media/image3074.emf"/><Relationship Id="rId3" Type="http://schemas.openxmlformats.org/officeDocument/2006/relationships/image" Target="../media/image3051.emf"/><Relationship Id="rId21" Type="http://schemas.openxmlformats.org/officeDocument/2006/relationships/image" Target="../media/image3069.emf"/><Relationship Id="rId7" Type="http://schemas.openxmlformats.org/officeDocument/2006/relationships/image" Target="../media/image3055.emf"/><Relationship Id="rId12" Type="http://schemas.openxmlformats.org/officeDocument/2006/relationships/image" Target="../media/image3060.emf"/><Relationship Id="rId17" Type="http://schemas.openxmlformats.org/officeDocument/2006/relationships/image" Target="../media/image3065.emf"/><Relationship Id="rId25" Type="http://schemas.openxmlformats.org/officeDocument/2006/relationships/image" Target="../media/image3073.emf"/><Relationship Id="rId2" Type="http://schemas.openxmlformats.org/officeDocument/2006/relationships/image" Target="../media/image3050.emf"/><Relationship Id="rId16" Type="http://schemas.openxmlformats.org/officeDocument/2006/relationships/image" Target="../media/image3064.emf"/><Relationship Id="rId20" Type="http://schemas.openxmlformats.org/officeDocument/2006/relationships/image" Target="../media/image306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54.emf"/><Relationship Id="rId11" Type="http://schemas.openxmlformats.org/officeDocument/2006/relationships/image" Target="../media/image3059.emf"/><Relationship Id="rId24" Type="http://schemas.openxmlformats.org/officeDocument/2006/relationships/image" Target="../media/image3072.emf"/><Relationship Id="rId5" Type="http://schemas.openxmlformats.org/officeDocument/2006/relationships/image" Target="../media/image3053.emf"/><Relationship Id="rId15" Type="http://schemas.openxmlformats.org/officeDocument/2006/relationships/image" Target="../media/image3063.emf"/><Relationship Id="rId23" Type="http://schemas.openxmlformats.org/officeDocument/2006/relationships/image" Target="../media/image3071.emf"/><Relationship Id="rId10" Type="http://schemas.openxmlformats.org/officeDocument/2006/relationships/image" Target="../media/image3058.emf"/><Relationship Id="rId19" Type="http://schemas.openxmlformats.org/officeDocument/2006/relationships/image" Target="../media/image3067.emf"/><Relationship Id="rId4" Type="http://schemas.openxmlformats.org/officeDocument/2006/relationships/image" Target="../media/image3052.emf"/><Relationship Id="rId9" Type="http://schemas.openxmlformats.org/officeDocument/2006/relationships/image" Target="../media/image3057.emf"/><Relationship Id="rId14" Type="http://schemas.openxmlformats.org/officeDocument/2006/relationships/image" Target="../media/image3062.emf"/><Relationship Id="rId22" Type="http://schemas.openxmlformats.org/officeDocument/2006/relationships/image" Target="../media/image3070.emf"/><Relationship Id="rId27" Type="http://schemas.openxmlformats.org/officeDocument/2006/relationships/image" Target="../media/image3075.emf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86.emf"/><Relationship Id="rId18" Type="http://schemas.openxmlformats.org/officeDocument/2006/relationships/image" Target="../media/image3091.emf"/><Relationship Id="rId26" Type="http://schemas.openxmlformats.org/officeDocument/2006/relationships/image" Target="../media/image3099.emf"/><Relationship Id="rId39" Type="http://schemas.openxmlformats.org/officeDocument/2006/relationships/image" Target="../media/image3112.emf"/><Relationship Id="rId21" Type="http://schemas.openxmlformats.org/officeDocument/2006/relationships/image" Target="../media/image3094.emf"/><Relationship Id="rId34" Type="http://schemas.openxmlformats.org/officeDocument/2006/relationships/image" Target="../media/image3107.emf"/><Relationship Id="rId42" Type="http://schemas.openxmlformats.org/officeDocument/2006/relationships/image" Target="../media/image3115.emf"/><Relationship Id="rId7" Type="http://schemas.openxmlformats.org/officeDocument/2006/relationships/image" Target="../media/image3080.emf"/><Relationship Id="rId2" Type="http://schemas.openxmlformats.org/officeDocument/2006/relationships/image" Target="../media/image3076.emf"/><Relationship Id="rId16" Type="http://schemas.openxmlformats.org/officeDocument/2006/relationships/image" Target="../media/image3089.emf"/><Relationship Id="rId20" Type="http://schemas.openxmlformats.org/officeDocument/2006/relationships/image" Target="../media/image3093.emf"/><Relationship Id="rId29" Type="http://schemas.openxmlformats.org/officeDocument/2006/relationships/image" Target="../media/image3102.emf"/><Relationship Id="rId41" Type="http://schemas.openxmlformats.org/officeDocument/2006/relationships/image" Target="../media/image311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11" Type="http://schemas.openxmlformats.org/officeDocument/2006/relationships/image" Target="../media/image3084.emf"/><Relationship Id="rId24" Type="http://schemas.openxmlformats.org/officeDocument/2006/relationships/image" Target="../media/image3097.emf"/><Relationship Id="rId32" Type="http://schemas.openxmlformats.org/officeDocument/2006/relationships/image" Target="../media/image3105.emf"/><Relationship Id="rId37" Type="http://schemas.openxmlformats.org/officeDocument/2006/relationships/image" Target="../media/image3110.emf"/><Relationship Id="rId40" Type="http://schemas.openxmlformats.org/officeDocument/2006/relationships/image" Target="../media/image3113.emf"/><Relationship Id="rId5" Type="http://schemas.openxmlformats.org/officeDocument/2006/relationships/image" Target="../media/image3079.emf"/><Relationship Id="rId15" Type="http://schemas.openxmlformats.org/officeDocument/2006/relationships/image" Target="../media/image3088.emf"/><Relationship Id="rId23" Type="http://schemas.openxmlformats.org/officeDocument/2006/relationships/image" Target="../media/image3096.emf"/><Relationship Id="rId28" Type="http://schemas.openxmlformats.org/officeDocument/2006/relationships/image" Target="../media/image3101.emf"/><Relationship Id="rId36" Type="http://schemas.openxmlformats.org/officeDocument/2006/relationships/image" Target="../media/image3109.emf"/><Relationship Id="rId10" Type="http://schemas.openxmlformats.org/officeDocument/2006/relationships/image" Target="../media/image3083.emf"/><Relationship Id="rId19" Type="http://schemas.openxmlformats.org/officeDocument/2006/relationships/image" Target="../media/image3092.emf"/><Relationship Id="rId31" Type="http://schemas.openxmlformats.org/officeDocument/2006/relationships/image" Target="../media/image3104.emf"/><Relationship Id="rId4" Type="http://schemas.openxmlformats.org/officeDocument/2006/relationships/image" Target="../media/image3078.emf"/><Relationship Id="rId9" Type="http://schemas.openxmlformats.org/officeDocument/2006/relationships/image" Target="../media/image3082.emf"/><Relationship Id="rId14" Type="http://schemas.openxmlformats.org/officeDocument/2006/relationships/image" Target="../media/image3087.emf"/><Relationship Id="rId22" Type="http://schemas.openxmlformats.org/officeDocument/2006/relationships/image" Target="../media/image3095.emf"/><Relationship Id="rId27" Type="http://schemas.openxmlformats.org/officeDocument/2006/relationships/image" Target="../media/image3100.emf"/><Relationship Id="rId30" Type="http://schemas.openxmlformats.org/officeDocument/2006/relationships/image" Target="../media/image3103.emf"/><Relationship Id="rId35" Type="http://schemas.openxmlformats.org/officeDocument/2006/relationships/image" Target="../media/image3108.emf"/><Relationship Id="rId43" Type="http://schemas.openxmlformats.org/officeDocument/2006/relationships/image" Target="../media/image3116.emf"/><Relationship Id="rId8" Type="http://schemas.openxmlformats.org/officeDocument/2006/relationships/image" Target="../media/image3081.emf"/><Relationship Id="rId3" Type="http://schemas.openxmlformats.org/officeDocument/2006/relationships/image" Target="../media/image3077.emf"/><Relationship Id="rId12" Type="http://schemas.openxmlformats.org/officeDocument/2006/relationships/image" Target="../media/image3085.emf"/><Relationship Id="rId17" Type="http://schemas.openxmlformats.org/officeDocument/2006/relationships/image" Target="../media/image3090.emf"/><Relationship Id="rId25" Type="http://schemas.openxmlformats.org/officeDocument/2006/relationships/image" Target="../media/image3098.emf"/><Relationship Id="rId33" Type="http://schemas.openxmlformats.org/officeDocument/2006/relationships/image" Target="../media/image3106.emf"/><Relationship Id="rId38" Type="http://schemas.openxmlformats.org/officeDocument/2006/relationships/image" Target="../media/image3111.emf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28.emf"/><Relationship Id="rId18" Type="http://schemas.openxmlformats.org/officeDocument/2006/relationships/image" Target="../media/image3133.emf"/><Relationship Id="rId26" Type="http://schemas.openxmlformats.org/officeDocument/2006/relationships/image" Target="../media/image3141.emf"/><Relationship Id="rId21" Type="http://schemas.openxmlformats.org/officeDocument/2006/relationships/image" Target="../media/image3136.emf"/><Relationship Id="rId34" Type="http://schemas.openxmlformats.org/officeDocument/2006/relationships/image" Target="../media/image3149.emf"/><Relationship Id="rId7" Type="http://schemas.openxmlformats.org/officeDocument/2006/relationships/image" Target="../media/image3122.emf"/><Relationship Id="rId12" Type="http://schemas.openxmlformats.org/officeDocument/2006/relationships/image" Target="../media/image3127.emf"/><Relationship Id="rId17" Type="http://schemas.openxmlformats.org/officeDocument/2006/relationships/image" Target="../media/image3132.emf"/><Relationship Id="rId25" Type="http://schemas.openxmlformats.org/officeDocument/2006/relationships/image" Target="../media/image3140.emf"/><Relationship Id="rId33" Type="http://schemas.openxmlformats.org/officeDocument/2006/relationships/image" Target="../media/image3148.emf"/><Relationship Id="rId2" Type="http://schemas.openxmlformats.org/officeDocument/2006/relationships/image" Target="../media/image3117.emf"/><Relationship Id="rId16" Type="http://schemas.openxmlformats.org/officeDocument/2006/relationships/image" Target="../media/image3131.emf"/><Relationship Id="rId20" Type="http://schemas.openxmlformats.org/officeDocument/2006/relationships/image" Target="../media/image3135.emf"/><Relationship Id="rId29" Type="http://schemas.openxmlformats.org/officeDocument/2006/relationships/image" Target="../media/image314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21.emf"/><Relationship Id="rId11" Type="http://schemas.openxmlformats.org/officeDocument/2006/relationships/image" Target="../media/image3126.emf"/><Relationship Id="rId24" Type="http://schemas.openxmlformats.org/officeDocument/2006/relationships/image" Target="../media/image3139.emf"/><Relationship Id="rId32" Type="http://schemas.openxmlformats.org/officeDocument/2006/relationships/image" Target="../media/image3147.emf"/><Relationship Id="rId37" Type="http://schemas.openxmlformats.org/officeDocument/2006/relationships/image" Target="../media/image3152.emf"/><Relationship Id="rId5" Type="http://schemas.openxmlformats.org/officeDocument/2006/relationships/image" Target="../media/image3120.emf"/><Relationship Id="rId15" Type="http://schemas.openxmlformats.org/officeDocument/2006/relationships/image" Target="../media/image3130.emf"/><Relationship Id="rId23" Type="http://schemas.openxmlformats.org/officeDocument/2006/relationships/image" Target="../media/image3138.emf"/><Relationship Id="rId28" Type="http://schemas.openxmlformats.org/officeDocument/2006/relationships/image" Target="../media/image3143.emf"/><Relationship Id="rId36" Type="http://schemas.openxmlformats.org/officeDocument/2006/relationships/image" Target="../media/image3151.emf"/><Relationship Id="rId10" Type="http://schemas.openxmlformats.org/officeDocument/2006/relationships/image" Target="../media/image3125.emf"/><Relationship Id="rId19" Type="http://schemas.openxmlformats.org/officeDocument/2006/relationships/image" Target="../media/image3134.emf"/><Relationship Id="rId31" Type="http://schemas.openxmlformats.org/officeDocument/2006/relationships/image" Target="../media/image3146.emf"/><Relationship Id="rId4" Type="http://schemas.openxmlformats.org/officeDocument/2006/relationships/image" Target="../media/image3119.emf"/><Relationship Id="rId9" Type="http://schemas.openxmlformats.org/officeDocument/2006/relationships/image" Target="../media/image3124.emf"/><Relationship Id="rId14" Type="http://schemas.openxmlformats.org/officeDocument/2006/relationships/image" Target="../media/image3129.emf"/><Relationship Id="rId22" Type="http://schemas.openxmlformats.org/officeDocument/2006/relationships/image" Target="../media/image3137.emf"/><Relationship Id="rId27" Type="http://schemas.openxmlformats.org/officeDocument/2006/relationships/image" Target="../media/image3142.emf"/><Relationship Id="rId30" Type="http://schemas.openxmlformats.org/officeDocument/2006/relationships/image" Target="../media/image3145.emf"/><Relationship Id="rId35" Type="http://schemas.openxmlformats.org/officeDocument/2006/relationships/image" Target="../media/image3150.emf"/><Relationship Id="rId8" Type="http://schemas.openxmlformats.org/officeDocument/2006/relationships/image" Target="../media/image3123.emf"/><Relationship Id="rId3" Type="http://schemas.openxmlformats.org/officeDocument/2006/relationships/image" Target="../media/image3118.emf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64.emf"/><Relationship Id="rId18" Type="http://schemas.openxmlformats.org/officeDocument/2006/relationships/image" Target="../media/image3169.emf"/><Relationship Id="rId26" Type="http://schemas.openxmlformats.org/officeDocument/2006/relationships/image" Target="../media/image3177.emf"/><Relationship Id="rId39" Type="http://schemas.openxmlformats.org/officeDocument/2006/relationships/image" Target="../media/image3190.emf"/><Relationship Id="rId21" Type="http://schemas.openxmlformats.org/officeDocument/2006/relationships/image" Target="../media/image3172.emf"/><Relationship Id="rId34" Type="http://schemas.openxmlformats.org/officeDocument/2006/relationships/image" Target="../media/image3185.emf"/><Relationship Id="rId42" Type="http://schemas.openxmlformats.org/officeDocument/2006/relationships/image" Target="../media/image3193.emf"/><Relationship Id="rId7" Type="http://schemas.openxmlformats.org/officeDocument/2006/relationships/image" Target="../media/image3158.emf"/><Relationship Id="rId2" Type="http://schemas.openxmlformats.org/officeDocument/2006/relationships/image" Target="../media/image3153.emf"/><Relationship Id="rId16" Type="http://schemas.openxmlformats.org/officeDocument/2006/relationships/image" Target="../media/image3167.emf"/><Relationship Id="rId20" Type="http://schemas.openxmlformats.org/officeDocument/2006/relationships/image" Target="../media/image3171.emf"/><Relationship Id="rId29" Type="http://schemas.openxmlformats.org/officeDocument/2006/relationships/image" Target="../media/image3180.emf"/><Relationship Id="rId41" Type="http://schemas.openxmlformats.org/officeDocument/2006/relationships/image" Target="../media/image319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57.emf"/><Relationship Id="rId11" Type="http://schemas.openxmlformats.org/officeDocument/2006/relationships/image" Target="../media/image3162.emf"/><Relationship Id="rId24" Type="http://schemas.openxmlformats.org/officeDocument/2006/relationships/image" Target="../media/image3175.emf"/><Relationship Id="rId32" Type="http://schemas.openxmlformats.org/officeDocument/2006/relationships/image" Target="../media/image3183.emf"/><Relationship Id="rId37" Type="http://schemas.openxmlformats.org/officeDocument/2006/relationships/image" Target="../media/image3188.emf"/><Relationship Id="rId40" Type="http://schemas.openxmlformats.org/officeDocument/2006/relationships/image" Target="../media/image3191.emf"/><Relationship Id="rId5" Type="http://schemas.openxmlformats.org/officeDocument/2006/relationships/image" Target="../media/image3156.emf"/><Relationship Id="rId15" Type="http://schemas.openxmlformats.org/officeDocument/2006/relationships/image" Target="../media/image3166.emf"/><Relationship Id="rId23" Type="http://schemas.openxmlformats.org/officeDocument/2006/relationships/image" Target="../media/image3174.emf"/><Relationship Id="rId28" Type="http://schemas.openxmlformats.org/officeDocument/2006/relationships/image" Target="../media/image3179.emf"/><Relationship Id="rId36" Type="http://schemas.openxmlformats.org/officeDocument/2006/relationships/image" Target="../media/image3187.emf"/><Relationship Id="rId10" Type="http://schemas.openxmlformats.org/officeDocument/2006/relationships/image" Target="../media/image3161.emf"/><Relationship Id="rId19" Type="http://schemas.openxmlformats.org/officeDocument/2006/relationships/image" Target="../media/image3170.emf"/><Relationship Id="rId31" Type="http://schemas.openxmlformats.org/officeDocument/2006/relationships/image" Target="../media/image3182.emf"/><Relationship Id="rId4" Type="http://schemas.openxmlformats.org/officeDocument/2006/relationships/image" Target="../media/image3155.emf"/><Relationship Id="rId9" Type="http://schemas.openxmlformats.org/officeDocument/2006/relationships/image" Target="../media/image3160.emf"/><Relationship Id="rId14" Type="http://schemas.openxmlformats.org/officeDocument/2006/relationships/image" Target="../media/image3165.emf"/><Relationship Id="rId22" Type="http://schemas.openxmlformats.org/officeDocument/2006/relationships/image" Target="../media/image3173.emf"/><Relationship Id="rId27" Type="http://schemas.openxmlformats.org/officeDocument/2006/relationships/image" Target="../media/image3178.emf"/><Relationship Id="rId30" Type="http://schemas.openxmlformats.org/officeDocument/2006/relationships/image" Target="../media/image3181.emf"/><Relationship Id="rId35" Type="http://schemas.openxmlformats.org/officeDocument/2006/relationships/image" Target="../media/image3186.emf"/><Relationship Id="rId43" Type="http://schemas.openxmlformats.org/officeDocument/2006/relationships/image" Target="../media/image3194.emf"/><Relationship Id="rId8" Type="http://schemas.openxmlformats.org/officeDocument/2006/relationships/image" Target="../media/image3159.emf"/><Relationship Id="rId3" Type="http://schemas.openxmlformats.org/officeDocument/2006/relationships/image" Target="../media/image3154.emf"/><Relationship Id="rId12" Type="http://schemas.openxmlformats.org/officeDocument/2006/relationships/image" Target="../media/image3163.emf"/><Relationship Id="rId17" Type="http://schemas.openxmlformats.org/officeDocument/2006/relationships/image" Target="../media/image3168.emf"/><Relationship Id="rId25" Type="http://schemas.openxmlformats.org/officeDocument/2006/relationships/image" Target="../media/image3176.emf"/><Relationship Id="rId33" Type="http://schemas.openxmlformats.org/officeDocument/2006/relationships/image" Target="../media/image3184.emf"/><Relationship Id="rId38" Type="http://schemas.openxmlformats.org/officeDocument/2006/relationships/image" Target="../media/image3189.emf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6.emf"/><Relationship Id="rId18" Type="http://schemas.openxmlformats.org/officeDocument/2006/relationships/image" Target="../media/image3211.emf"/><Relationship Id="rId26" Type="http://schemas.openxmlformats.org/officeDocument/2006/relationships/image" Target="../media/image3219.emf"/><Relationship Id="rId39" Type="http://schemas.openxmlformats.org/officeDocument/2006/relationships/image" Target="../media/image3232.emf"/><Relationship Id="rId21" Type="http://schemas.openxmlformats.org/officeDocument/2006/relationships/image" Target="../media/image3214.emf"/><Relationship Id="rId34" Type="http://schemas.openxmlformats.org/officeDocument/2006/relationships/image" Target="../media/image3227.emf"/><Relationship Id="rId42" Type="http://schemas.openxmlformats.org/officeDocument/2006/relationships/image" Target="../media/image3235.emf"/><Relationship Id="rId7" Type="http://schemas.openxmlformats.org/officeDocument/2006/relationships/image" Target="../media/image3200.emf"/><Relationship Id="rId2" Type="http://schemas.openxmlformats.org/officeDocument/2006/relationships/image" Target="../media/image3195.emf"/><Relationship Id="rId16" Type="http://schemas.openxmlformats.org/officeDocument/2006/relationships/image" Target="../media/image3209.emf"/><Relationship Id="rId20" Type="http://schemas.openxmlformats.org/officeDocument/2006/relationships/image" Target="../media/image3213.emf"/><Relationship Id="rId29" Type="http://schemas.openxmlformats.org/officeDocument/2006/relationships/image" Target="../media/image3222.emf"/><Relationship Id="rId41" Type="http://schemas.openxmlformats.org/officeDocument/2006/relationships/image" Target="../media/image323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99.emf"/><Relationship Id="rId11" Type="http://schemas.openxmlformats.org/officeDocument/2006/relationships/image" Target="../media/image3204.emf"/><Relationship Id="rId24" Type="http://schemas.openxmlformats.org/officeDocument/2006/relationships/image" Target="../media/image3217.emf"/><Relationship Id="rId32" Type="http://schemas.openxmlformats.org/officeDocument/2006/relationships/image" Target="../media/image3225.emf"/><Relationship Id="rId37" Type="http://schemas.openxmlformats.org/officeDocument/2006/relationships/image" Target="../media/image3230.emf"/><Relationship Id="rId40" Type="http://schemas.openxmlformats.org/officeDocument/2006/relationships/image" Target="../media/image3233.emf"/><Relationship Id="rId5" Type="http://schemas.openxmlformats.org/officeDocument/2006/relationships/image" Target="../media/image3198.emf"/><Relationship Id="rId15" Type="http://schemas.openxmlformats.org/officeDocument/2006/relationships/image" Target="../media/image3208.emf"/><Relationship Id="rId23" Type="http://schemas.openxmlformats.org/officeDocument/2006/relationships/image" Target="../media/image3216.emf"/><Relationship Id="rId28" Type="http://schemas.openxmlformats.org/officeDocument/2006/relationships/image" Target="../media/image3221.emf"/><Relationship Id="rId36" Type="http://schemas.openxmlformats.org/officeDocument/2006/relationships/image" Target="../media/image3229.emf"/><Relationship Id="rId10" Type="http://schemas.openxmlformats.org/officeDocument/2006/relationships/image" Target="../media/image3203.emf"/><Relationship Id="rId19" Type="http://schemas.openxmlformats.org/officeDocument/2006/relationships/image" Target="../media/image3212.emf"/><Relationship Id="rId31" Type="http://schemas.openxmlformats.org/officeDocument/2006/relationships/image" Target="../media/image3224.emf"/><Relationship Id="rId4" Type="http://schemas.openxmlformats.org/officeDocument/2006/relationships/image" Target="../media/image3197.emf"/><Relationship Id="rId9" Type="http://schemas.openxmlformats.org/officeDocument/2006/relationships/image" Target="../media/image3202.emf"/><Relationship Id="rId14" Type="http://schemas.openxmlformats.org/officeDocument/2006/relationships/image" Target="../media/image3207.emf"/><Relationship Id="rId22" Type="http://schemas.openxmlformats.org/officeDocument/2006/relationships/image" Target="../media/image3215.emf"/><Relationship Id="rId27" Type="http://schemas.openxmlformats.org/officeDocument/2006/relationships/image" Target="../media/image3220.emf"/><Relationship Id="rId30" Type="http://schemas.openxmlformats.org/officeDocument/2006/relationships/image" Target="../media/image3223.emf"/><Relationship Id="rId35" Type="http://schemas.openxmlformats.org/officeDocument/2006/relationships/image" Target="../media/image3228.emf"/><Relationship Id="rId43" Type="http://schemas.openxmlformats.org/officeDocument/2006/relationships/image" Target="../media/image3236.emf"/><Relationship Id="rId8" Type="http://schemas.openxmlformats.org/officeDocument/2006/relationships/image" Target="../media/image3201.emf"/><Relationship Id="rId3" Type="http://schemas.openxmlformats.org/officeDocument/2006/relationships/image" Target="../media/image3196.emf"/><Relationship Id="rId12" Type="http://schemas.openxmlformats.org/officeDocument/2006/relationships/image" Target="../media/image3205.emf"/><Relationship Id="rId17" Type="http://schemas.openxmlformats.org/officeDocument/2006/relationships/image" Target="../media/image3210.emf"/><Relationship Id="rId25" Type="http://schemas.openxmlformats.org/officeDocument/2006/relationships/image" Target="../media/image3218.emf"/><Relationship Id="rId33" Type="http://schemas.openxmlformats.org/officeDocument/2006/relationships/image" Target="../media/image3226.emf"/><Relationship Id="rId38" Type="http://schemas.openxmlformats.org/officeDocument/2006/relationships/image" Target="../media/image3231.emf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8.emf"/><Relationship Id="rId18" Type="http://schemas.openxmlformats.org/officeDocument/2006/relationships/image" Target="../media/image3253.emf"/><Relationship Id="rId26" Type="http://schemas.openxmlformats.org/officeDocument/2006/relationships/image" Target="../media/image3261.emf"/><Relationship Id="rId39" Type="http://schemas.openxmlformats.org/officeDocument/2006/relationships/image" Target="../media/image3274.emf"/><Relationship Id="rId21" Type="http://schemas.openxmlformats.org/officeDocument/2006/relationships/image" Target="../media/image3256.emf"/><Relationship Id="rId34" Type="http://schemas.openxmlformats.org/officeDocument/2006/relationships/image" Target="../media/image3269.emf"/><Relationship Id="rId42" Type="http://schemas.openxmlformats.org/officeDocument/2006/relationships/image" Target="../media/image3277.emf"/><Relationship Id="rId7" Type="http://schemas.openxmlformats.org/officeDocument/2006/relationships/image" Target="../media/image3242.emf"/><Relationship Id="rId2" Type="http://schemas.openxmlformats.org/officeDocument/2006/relationships/image" Target="../media/image3237.emf"/><Relationship Id="rId16" Type="http://schemas.openxmlformats.org/officeDocument/2006/relationships/image" Target="../media/image3251.emf"/><Relationship Id="rId20" Type="http://schemas.openxmlformats.org/officeDocument/2006/relationships/image" Target="../media/image3255.emf"/><Relationship Id="rId29" Type="http://schemas.openxmlformats.org/officeDocument/2006/relationships/image" Target="../media/image3264.emf"/><Relationship Id="rId41" Type="http://schemas.openxmlformats.org/officeDocument/2006/relationships/image" Target="../media/image327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41.emf"/><Relationship Id="rId11" Type="http://schemas.openxmlformats.org/officeDocument/2006/relationships/image" Target="../media/image3246.emf"/><Relationship Id="rId24" Type="http://schemas.openxmlformats.org/officeDocument/2006/relationships/image" Target="../media/image3259.emf"/><Relationship Id="rId32" Type="http://schemas.openxmlformats.org/officeDocument/2006/relationships/image" Target="../media/image3267.emf"/><Relationship Id="rId37" Type="http://schemas.openxmlformats.org/officeDocument/2006/relationships/image" Target="../media/image3272.emf"/><Relationship Id="rId40" Type="http://schemas.openxmlformats.org/officeDocument/2006/relationships/image" Target="../media/image3275.emf"/><Relationship Id="rId5" Type="http://schemas.openxmlformats.org/officeDocument/2006/relationships/image" Target="../media/image3240.emf"/><Relationship Id="rId15" Type="http://schemas.openxmlformats.org/officeDocument/2006/relationships/image" Target="../media/image3250.emf"/><Relationship Id="rId23" Type="http://schemas.openxmlformats.org/officeDocument/2006/relationships/image" Target="../media/image3258.emf"/><Relationship Id="rId28" Type="http://schemas.openxmlformats.org/officeDocument/2006/relationships/image" Target="../media/image3263.emf"/><Relationship Id="rId36" Type="http://schemas.openxmlformats.org/officeDocument/2006/relationships/image" Target="../media/image3271.emf"/><Relationship Id="rId10" Type="http://schemas.openxmlformats.org/officeDocument/2006/relationships/image" Target="../media/image3245.emf"/><Relationship Id="rId19" Type="http://schemas.openxmlformats.org/officeDocument/2006/relationships/image" Target="../media/image3254.emf"/><Relationship Id="rId31" Type="http://schemas.openxmlformats.org/officeDocument/2006/relationships/image" Target="../media/image3266.emf"/><Relationship Id="rId4" Type="http://schemas.openxmlformats.org/officeDocument/2006/relationships/image" Target="../media/image3239.emf"/><Relationship Id="rId9" Type="http://schemas.openxmlformats.org/officeDocument/2006/relationships/image" Target="../media/image3244.emf"/><Relationship Id="rId14" Type="http://schemas.openxmlformats.org/officeDocument/2006/relationships/image" Target="../media/image3249.emf"/><Relationship Id="rId22" Type="http://schemas.openxmlformats.org/officeDocument/2006/relationships/image" Target="../media/image3257.emf"/><Relationship Id="rId27" Type="http://schemas.openxmlformats.org/officeDocument/2006/relationships/image" Target="../media/image3262.emf"/><Relationship Id="rId30" Type="http://schemas.openxmlformats.org/officeDocument/2006/relationships/image" Target="../media/image3265.emf"/><Relationship Id="rId35" Type="http://schemas.openxmlformats.org/officeDocument/2006/relationships/image" Target="../media/image3270.emf"/><Relationship Id="rId43" Type="http://schemas.openxmlformats.org/officeDocument/2006/relationships/image" Target="../media/image3278.emf"/><Relationship Id="rId8" Type="http://schemas.openxmlformats.org/officeDocument/2006/relationships/image" Target="../media/image3243.emf"/><Relationship Id="rId3" Type="http://schemas.openxmlformats.org/officeDocument/2006/relationships/image" Target="../media/image3238.emf"/><Relationship Id="rId12" Type="http://schemas.openxmlformats.org/officeDocument/2006/relationships/image" Target="../media/image3247.emf"/><Relationship Id="rId17" Type="http://schemas.openxmlformats.org/officeDocument/2006/relationships/image" Target="../media/image3252.emf"/><Relationship Id="rId25" Type="http://schemas.openxmlformats.org/officeDocument/2006/relationships/image" Target="../media/image3260.emf"/><Relationship Id="rId33" Type="http://schemas.openxmlformats.org/officeDocument/2006/relationships/image" Target="../media/image3268.emf"/><Relationship Id="rId38" Type="http://schemas.openxmlformats.org/officeDocument/2006/relationships/image" Target="../media/image327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emf"/><Relationship Id="rId7" Type="http://schemas.openxmlformats.org/officeDocument/2006/relationships/image" Target="../media/image292.emf"/><Relationship Id="rId2" Type="http://schemas.openxmlformats.org/officeDocument/2006/relationships/image" Target="../media/image28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1.emf"/><Relationship Id="rId5" Type="http://schemas.openxmlformats.org/officeDocument/2006/relationships/image" Target="../media/image290.emf"/><Relationship Id="rId4" Type="http://schemas.openxmlformats.org/officeDocument/2006/relationships/image" Target="../media/image289.e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4.emf"/><Relationship Id="rId3" Type="http://schemas.openxmlformats.org/officeDocument/2006/relationships/image" Target="../media/image3280.emf"/><Relationship Id="rId7" Type="http://schemas.openxmlformats.org/officeDocument/2006/relationships/image" Target="../media/image3283.emf"/><Relationship Id="rId2" Type="http://schemas.openxmlformats.org/officeDocument/2006/relationships/image" Target="../media/image327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11" Type="http://schemas.openxmlformats.org/officeDocument/2006/relationships/image" Target="../media/image3287.emf"/><Relationship Id="rId5" Type="http://schemas.openxmlformats.org/officeDocument/2006/relationships/image" Target="../media/image3282.emf"/><Relationship Id="rId10" Type="http://schemas.openxmlformats.org/officeDocument/2006/relationships/image" Target="../media/image3286.emf"/><Relationship Id="rId4" Type="http://schemas.openxmlformats.org/officeDocument/2006/relationships/image" Target="../media/image3281.emf"/><Relationship Id="rId9" Type="http://schemas.openxmlformats.org/officeDocument/2006/relationships/image" Target="../media/image3285.emf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98.emf"/><Relationship Id="rId18" Type="http://schemas.openxmlformats.org/officeDocument/2006/relationships/image" Target="../media/image3303.emf"/><Relationship Id="rId26" Type="http://schemas.openxmlformats.org/officeDocument/2006/relationships/image" Target="../media/image3311.emf"/><Relationship Id="rId39" Type="http://schemas.openxmlformats.org/officeDocument/2006/relationships/image" Target="../media/image3324.emf"/><Relationship Id="rId21" Type="http://schemas.openxmlformats.org/officeDocument/2006/relationships/image" Target="../media/image3306.emf"/><Relationship Id="rId34" Type="http://schemas.openxmlformats.org/officeDocument/2006/relationships/image" Target="../media/image3319.emf"/><Relationship Id="rId42" Type="http://schemas.openxmlformats.org/officeDocument/2006/relationships/image" Target="../media/image3327.emf"/><Relationship Id="rId7" Type="http://schemas.openxmlformats.org/officeDocument/2006/relationships/image" Target="../media/image3292.emf"/><Relationship Id="rId2" Type="http://schemas.openxmlformats.org/officeDocument/2006/relationships/image" Target="../media/image11.emf"/><Relationship Id="rId16" Type="http://schemas.openxmlformats.org/officeDocument/2006/relationships/image" Target="../media/image3301.emf"/><Relationship Id="rId20" Type="http://schemas.openxmlformats.org/officeDocument/2006/relationships/image" Target="../media/image3305.emf"/><Relationship Id="rId29" Type="http://schemas.openxmlformats.org/officeDocument/2006/relationships/image" Target="../media/image3314.emf"/><Relationship Id="rId41" Type="http://schemas.openxmlformats.org/officeDocument/2006/relationships/image" Target="../media/image332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91.emf"/><Relationship Id="rId11" Type="http://schemas.openxmlformats.org/officeDocument/2006/relationships/image" Target="../media/image3296.emf"/><Relationship Id="rId24" Type="http://schemas.openxmlformats.org/officeDocument/2006/relationships/image" Target="../media/image3309.emf"/><Relationship Id="rId32" Type="http://schemas.openxmlformats.org/officeDocument/2006/relationships/image" Target="../media/image3317.emf"/><Relationship Id="rId37" Type="http://schemas.openxmlformats.org/officeDocument/2006/relationships/image" Target="../media/image3322.emf"/><Relationship Id="rId40" Type="http://schemas.openxmlformats.org/officeDocument/2006/relationships/image" Target="../media/image3325.emf"/><Relationship Id="rId5" Type="http://schemas.openxmlformats.org/officeDocument/2006/relationships/image" Target="../media/image3290.emf"/><Relationship Id="rId15" Type="http://schemas.openxmlformats.org/officeDocument/2006/relationships/image" Target="../media/image3300.emf"/><Relationship Id="rId23" Type="http://schemas.openxmlformats.org/officeDocument/2006/relationships/image" Target="../media/image3308.emf"/><Relationship Id="rId28" Type="http://schemas.openxmlformats.org/officeDocument/2006/relationships/image" Target="../media/image3313.emf"/><Relationship Id="rId36" Type="http://schemas.openxmlformats.org/officeDocument/2006/relationships/image" Target="../media/image3321.emf"/><Relationship Id="rId10" Type="http://schemas.openxmlformats.org/officeDocument/2006/relationships/image" Target="../media/image3295.emf"/><Relationship Id="rId19" Type="http://schemas.openxmlformats.org/officeDocument/2006/relationships/image" Target="../media/image3304.emf"/><Relationship Id="rId31" Type="http://schemas.openxmlformats.org/officeDocument/2006/relationships/image" Target="../media/image3316.emf"/><Relationship Id="rId4" Type="http://schemas.openxmlformats.org/officeDocument/2006/relationships/image" Target="../media/image3289.emf"/><Relationship Id="rId9" Type="http://schemas.openxmlformats.org/officeDocument/2006/relationships/image" Target="../media/image3294.emf"/><Relationship Id="rId14" Type="http://schemas.openxmlformats.org/officeDocument/2006/relationships/image" Target="../media/image3299.emf"/><Relationship Id="rId22" Type="http://schemas.openxmlformats.org/officeDocument/2006/relationships/image" Target="../media/image3307.emf"/><Relationship Id="rId27" Type="http://schemas.openxmlformats.org/officeDocument/2006/relationships/image" Target="../media/image3312.emf"/><Relationship Id="rId30" Type="http://schemas.openxmlformats.org/officeDocument/2006/relationships/image" Target="../media/image3315.emf"/><Relationship Id="rId35" Type="http://schemas.openxmlformats.org/officeDocument/2006/relationships/image" Target="../media/image3320.emf"/><Relationship Id="rId43" Type="http://schemas.openxmlformats.org/officeDocument/2006/relationships/image" Target="../media/image3328.emf"/><Relationship Id="rId8" Type="http://schemas.openxmlformats.org/officeDocument/2006/relationships/image" Target="../media/image3293.emf"/><Relationship Id="rId3" Type="http://schemas.openxmlformats.org/officeDocument/2006/relationships/image" Target="../media/image3288.emf"/><Relationship Id="rId12" Type="http://schemas.openxmlformats.org/officeDocument/2006/relationships/image" Target="../media/image3297.emf"/><Relationship Id="rId17" Type="http://schemas.openxmlformats.org/officeDocument/2006/relationships/image" Target="../media/image3302.emf"/><Relationship Id="rId25" Type="http://schemas.openxmlformats.org/officeDocument/2006/relationships/image" Target="../media/image3310.emf"/><Relationship Id="rId33" Type="http://schemas.openxmlformats.org/officeDocument/2006/relationships/image" Target="../media/image3318.emf"/><Relationship Id="rId38" Type="http://schemas.openxmlformats.org/officeDocument/2006/relationships/image" Target="../media/image3323.emf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40.emf"/><Relationship Id="rId18" Type="http://schemas.openxmlformats.org/officeDocument/2006/relationships/image" Target="../media/image3345.emf"/><Relationship Id="rId26" Type="http://schemas.openxmlformats.org/officeDocument/2006/relationships/image" Target="../media/image3353.emf"/><Relationship Id="rId39" Type="http://schemas.openxmlformats.org/officeDocument/2006/relationships/image" Target="../media/image3366.emf"/><Relationship Id="rId21" Type="http://schemas.openxmlformats.org/officeDocument/2006/relationships/image" Target="../media/image3348.emf"/><Relationship Id="rId34" Type="http://schemas.openxmlformats.org/officeDocument/2006/relationships/image" Target="../media/image3361.emf"/><Relationship Id="rId42" Type="http://schemas.openxmlformats.org/officeDocument/2006/relationships/image" Target="../media/image3369.emf"/><Relationship Id="rId7" Type="http://schemas.openxmlformats.org/officeDocument/2006/relationships/image" Target="../media/image3334.emf"/><Relationship Id="rId2" Type="http://schemas.openxmlformats.org/officeDocument/2006/relationships/image" Target="../media/image3329.emf"/><Relationship Id="rId16" Type="http://schemas.openxmlformats.org/officeDocument/2006/relationships/image" Target="../media/image3343.emf"/><Relationship Id="rId20" Type="http://schemas.openxmlformats.org/officeDocument/2006/relationships/image" Target="../media/image3347.emf"/><Relationship Id="rId29" Type="http://schemas.openxmlformats.org/officeDocument/2006/relationships/image" Target="../media/image3356.emf"/><Relationship Id="rId41" Type="http://schemas.openxmlformats.org/officeDocument/2006/relationships/image" Target="../media/image336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33.emf"/><Relationship Id="rId11" Type="http://schemas.openxmlformats.org/officeDocument/2006/relationships/image" Target="../media/image3338.emf"/><Relationship Id="rId24" Type="http://schemas.openxmlformats.org/officeDocument/2006/relationships/image" Target="../media/image3351.emf"/><Relationship Id="rId32" Type="http://schemas.openxmlformats.org/officeDocument/2006/relationships/image" Target="../media/image3359.emf"/><Relationship Id="rId37" Type="http://schemas.openxmlformats.org/officeDocument/2006/relationships/image" Target="../media/image3364.emf"/><Relationship Id="rId40" Type="http://schemas.openxmlformats.org/officeDocument/2006/relationships/image" Target="../media/image3367.emf"/><Relationship Id="rId5" Type="http://schemas.openxmlformats.org/officeDocument/2006/relationships/image" Target="../media/image3332.emf"/><Relationship Id="rId15" Type="http://schemas.openxmlformats.org/officeDocument/2006/relationships/image" Target="../media/image3342.emf"/><Relationship Id="rId23" Type="http://schemas.openxmlformats.org/officeDocument/2006/relationships/image" Target="../media/image3350.emf"/><Relationship Id="rId28" Type="http://schemas.openxmlformats.org/officeDocument/2006/relationships/image" Target="../media/image3355.emf"/><Relationship Id="rId36" Type="http://schemas.openxmlformats.org/officeDocument/2006/relationships/image" Target="../media/image3363.emf"/><Relationship Id="rId10" Type="http://schemas.openxmlformats.org/officeDocument/2006/relationships/image" Target="../media/image3337.emf"/><Relationship Id="rId19" Type="http://schemas.openxmlformats.org/officeDocument/2006/relationships/image" Target="../media/image3346.emf"/><Relationship Id="rId31" Type="http://schemas.openxmlformats.org/officeDocument/2006/relationships/image" Target="../media/image3358.emf"/><Relationship Id="rId4" Type="http://schemas.openxmlformats.org/officeDocument/2006/relationships/image" Target="../media/image3331.emf"/><Relationship Id="rId9" Type="http://schemas.openxmlformats.org/officeDocument/2006/relationships/image" Target="../media/image3336.emf"/><Relationship Id="rId14" Type="http://schemas.openxmlformats.org/officeDocument/2006/relationships/image" Target="../media/image3341.emf"/><Relationship Id="rId22" Type="http://schemas.openxmlformats.org/officeDocument/2006/relationships/image" Target="../media/image3349.emf"/><Relationship Id="rId27" Type="http://schemas.openxmlformats.org/officeDocument/2006/relationships/image" Target="../media/image3354.emf"/><Relationship Id="rId30" Type="http://schemas.openxmlformats.org/officeDocument/2006/relationships/image" Target="../media/image3357.emf"/><Relationship Id="rId35" Type="http://schemas.openxmlformats.org/officeDocument/2006/relationships/image" Target="../media/image3362.emf"/><Relationship Id="rId43" Type="http://schemas.openxmlformats.org/officeDocument/2006/relationships/image" Target="../media/image3370.emf"/><Relationship Id="rId8" Type="http://schemas.openxmlformats.org/officeDocument/2006/relationships/image" Target="../media/image3335.emf"/><Relationship Id="rId3" Type="http://schemas.openxmlformats.org/officeDocument/2006/relationships/image" Target="../media/image3330.emf"/><Relationship Id="rId12" Type="http://schemas.openxmlformats.org/officeDocument/2006/relationships/image" Target="../media/image3339.emf"/><Relationship Id="rId17" Type="http://schemas.openxmlformats.org/officeDocument/2006/relationships/image" Target="../media/image3344.emf"/><Relationship Id="rId25" Type="http://schemas.openxmlformats.org/officeDocument/2006/relationships/image" Target="../media/image3352.emf"/><Relationship Id="rId33" Type="http://schemas.openxmlformats.org/officeDocument/2006/relationships/image" Target="../media/image3360.emf"/><Relationship Id="rId38" Type="http://schemas.openxmlformats.org/officeDocument/2006/relationships/image" Target="../media/image3365.emf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82.emf"/><Relationship Id="rId18" Type="http://schemas.openxmlformats.org/officeDocument/2006/relationships/image" Target="../media/image3387.emf"/><Relationship Id="rId26" Type="http://schemas.openxmlformats.org/officeDocument/2006/relationships/image" Target="../media/image3395.emf"/><Relationship Id="rId39" Type="http://schemas.openxmlformats.org/officeDocument/2006/relationships/image" Target="../media/image3408.emf"/><Relationship Id="rId21" Type="http://schemas.openxmlformats.org/officeDocument/2006/relationships/image" Target="../media/image3390.emf"/><Relationship Id="rId34" Type="http://schemas.openxmlformats.org/officeDocument/2006/relationships/image" Target="../media/image3403.emf"/><Relationship Id="rId42" Type="http://schemas.openxmlformats.org/officeDocument/2006/relationships/image" Target="../media/image3411.emf"/><Relationship Id="rId7" Type="http://schemas.openxmlformats.org/officeDocument/2006/relationships/image" Target="../media/image3376.emf"/><Relationship Id="rId2" Type="http://schemas.openxmlformats.org/officeDocument/2006/relationships/image" Target="../media/image3371.emf"/><Relationship Id="rId16" Type="http://schemas.openxmlformats.org/officeDocument/2006/relationships/image" Target="../media/image3385.emf"/><Relationship Id="rId20" Type="http://schemas.openxmlformats.org/officeDocument/2006/relationships/image" Target="../media/image3389.emf"/><Relationship Id="rId29" Type="http://schemas.openxmlformats.org/officeDocument/2006/relationships/image" Target="../media/image3398.emf"/><Relationship Id="rId41" Type="http://schemas.openxmlformats.org/officeDocument/2006/relationships/image" Target="../media/image341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75.emf"/><Relationship Id="rId11" Type="http://schemas.openxmlformats.org/officeDocument/2006/relationships/image" Target="../media/image3380.emf"/><Relationship Id="rId24" Type="http://schemas.openxmlformats.org/officeDocument/2006/relationships/image" Target="../media/image3393.emf"/><Relationship Id="rId32" Type="http://schemas.openxmlformats.org/officeDocument/2006/relationships/image" Target="../media/image3401.emf"/><Relationship Id="rId37" Type="http://schemas.openxmlformats.org/officeDocument/2006/relationships/image" Target="../media/image3406.emf"/><Relationship Id="rId40" Type="http://schemas.openxmlformats.org/officeDocument/2006/relationships/image" Target="../media/image3409.emf"/><Relationship Id="rId5" Type="http://schemas.openxmlformats.org/officeDocument/2006/relationships/image" Target="../media/image3374.emf"/><Relationship Id="rId15" Type="http://schemas.openxmlformats.org/officeDocument/2006/relationships/image" Target="../media/image3384.emf"/><Relationship Id="rId23" Type="http://schemas.openxmlformats.org/officeDocument/2006/relationships/image" Target="../media/image3392.emf"/><Relationship Id="rId28" Type="http://schemas.openxmlformats.org/officeDocument/2006/relationships/image" Target="../media/image3397.emf"/><Relationship Id="rId36" Type="http://schemas.openxmlformats.org/officeDocument/2006/relationships/image" Target="../media/image3405.emf"/><Relationship Id="rId10" Type="http://schemas.openxmlformats.org/officeDocument/2006/relationships/image" Target="../media/image3379.emf"/><Relationship Id="rId19" Type="http://schemas.openxmlformats.org/officeDocument/2006/relationships/image" Target="../media/image3388.emf"/><Relationship Id="rId31" Type="http://schemas.openxmlformats.org/officeDocument/2006/relationships/image" Target="../media/image3400.emf"/><Relationship Id="rId4" Type="http://schemas.openxmlformats.org/officeDocument/2006/relationships/image" Target="../media/image3373.emf"/><Relationship Id="rId9" Type="http://schemas.openxmlformats.org/officeDocument/2006/relationships/image" Target="../media/image3378.emf"/><Relationship Id="rId14" Type="http://schemas.openxmlformats.org/officeDocument/2006/relationships/image" Target="../media/image3383.emf"/><Relationship Id="rId22" Type="http://schemas.openxmlformats.org/officeDocument/2006/relationships/image" Target="../media/image3391.emf"/><Relationship Id="rId27" Type="http://schemas.openxmlformats.org/officeDocument/2006/relationships/image" Target="../media/image3396.emf"/><Relationship Id="rId30" Type="http://schemas.openxmlformats.org/officeDocument/2006/relationships/image" Target="../media/image3399.emf"/><Relationship Id="rId35" Type="http://schemas.openxmlformats.org/officeDocument/2006/relationships/image" Target="../media/image3404.emf"/><Relationship Id="rId43" Type="http://schemas.openxmlformats.org/officeDocument/2006/relationships/image" Target="../media/image3412.emf"/><Relationship Id="rId8" Type="http://schemas.openxmlformats.org/officeDocument/2006/relationships/image" Target="../media/image3377.emf"/><Relationship Id="rId3" Type="http://schemas.openxmlformats.org/officeDocument/2006/relationships/image" Target="../media/image3372.emf"/><Relationship Id="rId12" Type="http://schemas.openxmlformats.org/officeDocument/2006/relationships/image" Target="../media/image3381.emf"/><Relationship Id="rId17" Type="http://schemas.openxmlformats.org/officeDocument/2006/relationships/image" Target="../media/image3386.emf"/><Relationship Id="rId25" Type="http://schemas.openxmlformats.org/officeDocument/2006/relationships/image" Target="../media/image3394.emf"/><Relationship Id="rId33" Type="http://schemas.openxmlformats.org/officeDocument/2006/relationships/image" Target="../media/image3402.emf"/><Relationship Id="rId38" Type="http://schemas.openxmlformats.org/officeDocument/2006/relationships/image" Target="../media/image3407.emf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24.emf"/><Relationship Id="rId18" Type="http://schemas.openxmlformats.org/officeDocument/2006/relationships/image" Target="../media/image3429.emf"/><Relationship Id="rId26" Type="http://schemas.openxmlformats.org/officeDocument/2006/relationships/image" Target="../media/image3437.emf"/><Relationship Id="rId39" Type="http://schemas.openxmlformats.org/officeDocument/2006/relationships/image" Target="../media/image3450.emf"/><Relationship Id="rId21" Type="http://schemas.openxmlformats.org/officeDocument/2006/relationships/image" Target="../media/image3432.emf"/><Relationship Id="rId34" Type="http://schemas.openxmlformats.org/officeDocument/2006/relationships/image" Target="../media/image3445.emf"/><Relationship Id="rId42" Type="http://schemas.openxmlformats.org/officeDocument/2006/relationships/image" Target="../media/image3453.emf"/><Relationship Id="rId7" Type="http://schemas.openxmlformats.org/officeDocument/2006/relationships/image" Target="../media/image3418.emf"/><Relationship Id="rId2" Type="http://schemas.openxmlformats.org/officeDocument/2006/relationships/image" Target="../media/image3413.emf"/><Relationship Id="rId16" Type="http://schemas.openxmlformats.org/officeDocument/2006/relationships/image" Target="../media/image3427.emf"/><Relationship Id="rId20" Type="http://schemas.openxmlformats.org/officeDocument/2006/relationships/image" Target="../media/image3431.emf"/><Relationship Id="rId29" Type="http://schemas.openxmlformats.org/officeDocument/2006/relationships/image" Target="../media/image3440.emf"/><Relationship Id="rId41" Type="http://schemas.openxmlformats.org/officeDocument/2006/relationships/image" Target="../media/image345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17.emf"/><Relationship Id="rId11" Type="http://schemas.openxmlformats.org/officeDocument/2006/relationships/image" Target="../media/image3422.emf"/><Relationship Id="rId24" Type="http://schemas.openxmlformats.org/officeDocument/2006/relationships/image" Target="../media/image3435.emf"/><Relationship Id="rId32" Type="http://schemas.openxmlformats.org/officeDocument/2006/relationships/image" Target="../media/image3443.emf"/><Relationship Id="rId37" Type="http://schemas.openxmlformats.org/officeDocument/2006/relationships/image" Target="../media/image3448.emf"/><Relationship Id="rId40" Type="http://schemas.openxmlformats.org/officeDocument/2006/relationships/image" Target="../media/image3451.emf"/><Relationship Id="rId5" Type="http://schemas.openxmlformats.org/officeDocument/2006/relationships/image" Target="../media/image3416.emf"/><Relationship Id="rId15" Type="http://schemas.openxmlformats.org/officeDocument/2006/relationships/image" Target="../media/image3426.emf"/><Relationship Id="rId23" Type="http://schemas.openxmlformats.org/officeDocument/2006/relationships/image" Target="../media/image3434.emf"/><Relationship Id="rId28" Type="http://schemas.openxmlformats.org/officeDocument/2006/relationships/image" Target="../media/image3439.emf"/><Relationship Id="rId36" Type="http://schemas.openxmlformats.org/officeDocument/2006/relationships/image" Target="../media/image3447.emf"/><Relationship Id="rId10" Type="http://schemas.openxmlformats.org/officeDocument/2006/relationships/image" Target="../media/image3421.emf"/><Relationship Id="rId19" Type="http://schemas.openxmlformats.org/officeDocument/2006/relationships/image" Target="../media/image3430.emf"/><Relationship Id="rId31" Type="http://schemas.openxmlformats.org/officeDocument/2006/relationships/image" Target="../media/image3442.emf"/><Relationship Id="rId4" Type="http://schemas.openxmlformats.org/officeDocument/2006/relationships/image" Target="../media/image3415.emf"/><Relationship Id="rId9" Type="http://schemas.openxmlformats.org/officeDocument/2006/relationships/image" Target="../media/image3420.emf"/><Relationship Id="rId14" Type="http://schemas.openxmlformats.org/officeDocument/2006/relationships/image" Target="../media/image3425.emf"/><Relationship Id="rId22" Type="http://schemas.openxmlformats.org/officeDocument/2006/relationships/image" Target="../media/image3433.emf"/><Relationship Id="rId27" Type="http://schemas.openxmlformats.org/officeDocument/2006/relationships/image" Target="../media/image3438.emf"/><Relationship Id="rId30" Type="http://schemas.openxmlformats.org/officeDocument/2006/relationships/image" Target="../media/image3441.emf"/><Relationship Id="rId35" Type="http://schemas.openxmlformats.org/officeDocument/2006/relationships/image" Target="../media/image3446.emf"/><Relationship Id="rId43" Type="http://schemas.openxmlformats.org/officeDocument/2006/relationships/image" Target="../media/image3454.emf"/><Relationship Id="rId8" Type="http://schemas.openxmlformats.org/officeDocument/2006/relationships/image" Target="../media/image3419.emf"/><Relationship Id="rId3" Type="http://schemas.openxmlformats.org/officeDocument/2006/relationships/image" Target="../media/image3414.emf"/><Relationship Id="rId12" Type="http://schemas.openxmlformats.org/officeDocument/2006/relationships/image" Target="../media/image3423.emf"/><Relationship Id="rId17" Type="http://schemas.openxmlformats.org/officeDocument/2006/relationships/image" Target="../media/image3428.emf"/><Relationship Id="rId25" Type="http://schemas.openxmlformats.org/officeDocument/2006/relationships/image" Target="../media/image3436.emf"/><Relationship Id="rId33" Type="http://schemas.openxmlformats.org/officeDocument/2006/relationships/image" Target="../media/image3444.emf"/><Relationship Id="rId38" Type="http://schemas.openxmlformats.org/officeDocument/2006/relationships/image" Target="../media/image3449.emf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66.emf"/><Relationship Id="rId18" Type="http://schemas.openxmlformats.org/officeDocument/2006/relationships/image" Target="../media/image3471.emf"/><Relationship Id="rId26" Type="http://schemas.openxmlformats.org/officeDocument/2006/relationships/image" Target="../media/image3479.emf"/><Relationship Id="rId39" Type="http://schemas.openxmlformats.org/officeDocument/2006/relationships/image" Target="../media/image3492.emf"/><Relationship Id="rId21" Type="http://schemas.openxmlformats.org/officeDocument/2006/relationships/image" Target="../media/image3474.emf"/><Relationship Id="rId34" Type="http://schemas.openxmlformats.org/officeDocument/2006/relationships/image" Target="../media/image3487.emf"/><Relationship Id="rId42" Type="http://schemas.openxmlformats.org/officeDocument/2006/relationships/image" Target="../media/image3495.emf"/><Relationship Id="rId7" Type="http://schemas.openxmlformats.org/officeDocument/2006/relationships/image" Target="../media/image3460.emf"/><Relationship Id="rId2" Type="http://schemas.openxmlformats.org/officeDocument/2006/relationships/image" Target="../media/image3455.emf"/><Relationship Id="rId16" Type="http://schemas.openxmlformats.org/officeDocument/2006/relationships/image" Target="../media/image3469.emf"/><Relationship Id="rId20" Type="http://schemas.openxmlformats.org/officeDocument/2006/relationships/image" Target="../media/image3473.emf"/><Relationship Id="rId29" Type="http://schemas.openxmlformats.org/officeDocument/2006/relationships/image" Target="../media/image3482.emf"/><Relationship Id="rId41" Type="http://schemas.openxmlformats.org/officeDocument/2006/relationships/image" Target="../media/image349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59.emf"/><Relationship Id="rId11" Type="http://schemas.openxmlformats.org/officeDocument/2006/relationships/image" Target="../media/image3464.emf"/><Relationship Id="rId24" Type="http://schemas.openxmlformats.org/officeDocument/2006/relationships/image" Target="../media/image3477.emf"/><Relationship Id="rId32" Type="http://schemas.openxmlformats.org/officeDocument/2006/relationships/image" Target="../media/image3485.emf"/><Relationship Id="rId37" Type="http://schemas.openxmlformats.org/officeDocument/2006/relationships/image" Target="../media/image3490.emf"/><Relationship Id="rId40" Type="http://schemas.openxmlformats.org/officeDocument/2006/relationships/image" Target="../media/image3493.emf"/><Relationship Id="rId5" Type="http://schemas.openxmlformats.org/officeDocument/2006/relationships/image" Target="../media/image3458.emf"/><Relationship Id="rId15" Type="http://schemas.openxmlformats.org/officeDocument/2006/relationships/image" Target="../media/image3468.emf"/><Relationship Id="rId23" Type="http://schemas.openxmlformats.org/officeDocument/2006/relationships/image" Target="../media/image3476.emf"/><Relationship Id="rId28" Type="http://schemas.openxmlformats.org/officeDocument/2006/relationships/image" Target="../media/image3481.emf"/><Relationship Id="rId36" Type="http://schemas.openxmlformats.org/officeDocument/2006/relationships/image" Target="../media/image3489.emf"/><Relationship Id="rId10" Type="http://schemas.openxmlformats.org/officeDocument/2006/relationships/image" Target="../media/image3463.emf"/><Relationship Id="rId19" Type="http://schemas.openxmlformats.org/officeDocument/2006/relationships/image" Target="../media/image3472.emf"/><Relationship Id="rId31" Type="http://schemas.openxmlformats.org/officeDocument/2006/relationships/image" Target="../media/image3484.emf"/><Relationship Id="rId4" Type="http://schemas.openxmlformats.org/officeDocument/2006/relationships/image" Target="../media/image3457.emf"/><Relationship Id="rId9" Type="http://schemas.openxmlformats.org/officeDocument/2006/relationships/image" Target="../media/image3462.emf"/><Relationship Id="rId14" Type="http://schemas.openxmlformats.org/officeDocument/2006/relationships/image" Target="../media/image3467.emf"/><Relationship Id="rId22" Type="http://schemas.openxmlformats.org/officeDocument/2006/relationships/image" Target="../media/image3475.emf"/><Relationship Id="rId27" Type="http://schemas.openxmlformats.org/officeDocument/2006/relationships/image" Target="../media/image3480.emf"/><Relationship Id="rId30" Type="http://schemas.openxmlformats.org/officeDocument/2006/relationships/image" Target="../media/image3483.emf"/><Relationship Id="rId35" Type="http://schemas.openxmlformats.org/officeDocument/2006/relationships/image" Target="../media/image3488.emf"/><Relationship Id="rId43" Type="http://schemas.openxmlformats.org/officeDocument/2006/relationships/image" Target="../media/image3496.emf"/><Relationship Id="rId8" Type="http://schemas.openxmlformats.org/officeDocument/2006/relationships/image" Target="../media/image3461.emf"/><Relationship Id="rId3" Type="http://schemas.openxmlformats.org/officeDocument/2006/relationships/image" Target="../media/image3456.emf"/><Relationship Id="rId12" Type="http://schemas.openxmlformats.org/officeDocument/2006/relationships/image" Target="../media/image3465.emf"/><Relationship Id="rId17" Type="http://schemas.openxmlformats.org/officeDocument/2006/relationships/image" Target="../media/image3470.emf"/><Relationship Id="rId25" Type="http://schemas.openxmlformats.org/officeDocument/2006/relationships/image" Target="../media/image3478.emf"/><Relationship Id="rId33" Type="http://schemas.openxmlformats.org/officeDocument/2006/relationships/image" Target="../media/image3486.emf"/><Relationship Id="rId38" Type="http://schemas.openxmlformats.org/officeDocument/2006/relationships/image" Target="../media/image3491.emf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08.emf"/><Relationship Id="rId18" Type="http://schemas.openxmlformats.org/officeDocument/2006/relationships/image" Target="../media/image3513.emf"/><Relationship Id="rId26" Type="http://schemas.openxmlformats.org/officeDocument/2006/relationships/image" Target="../media/image3521.emf"/><Relationship Id="rId39" Type="http://schemas.openxmlformats.org/officeDocument/2006/relationships/image" Target="../media/image3534.emf"/><Relationship Id="rId21" Type="http://schemas.openxmlformats.org/officeDocument/2006/relationships/image" Target="../media/image3516.emf"/><Relationship Id="rId34" Type="http://schemas.openxmlformats.org/officeDocument/2006/relationships/image" Target="../media/image3529.emf"/><Relationship Id="rId42" Type="http://schemas.openxmlformats.org/officeDocument/2006/relationships/image" Target="../media/image3537.emf"/><Relationship Id="rId7" Type="http://schemas.openxmlformats.org/officeDocument/2006/relationships/image" Target="../media/image3502.emf"/><Relationship Id="rId2" Type="http://schemas.openxmlformats.org/officeDocument/2006/relationships/image" Target="../media/image3497.emf"/><Relationship Id="rId16" Type="http://schemas.openxmlformats.org/officeDocument/2006/relationships/image" Target="../media/image3511.emf"/><Relationship Id="rId20" Type="http://schemas.openxmlformats.org/officeDocument/2006/relationships/image" Target="../media/image3515.emf"/><Relationship Id="rId29" Type="http://schemas.openxmlformats.org/officeDocument/2006/relationships/image" Target="../media/image3524.emf"/><Relationship Id="rId41" Type="http://schemas.openxmlformats.org/officeDocument/2006/relationships/image" Target="../media/image353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1.emf"/><Relationship Id="rId11" Type="http://schemas.openxmlformats.org/officeDocument/2006/relationships/image" Target="../media/image3506.emf"/><Relationship Id="rId24" Type="http://schemas.openxmlformats.org/officeDocument/2006/relationships/image" Target="../media/image3519.emf"/><Relationship Id="rId32" Type="http://schemas.openxmlformats.org/officeDocument/2006/relationships/image" Target="../media/image3527.emf"/><Relationship Id="rId37" Type="http://schemas.openxmlformats.org/officeDocument/2006/relationships/image" Target="../media/image3532.emf"/><Relationship Id="rId40" Type="http://schemas.openxmlformats.org/officeDocument/2006/relationships/image" Target="../media/image3535.emf"/><Relationship Id="rId5" Type="http://schemas.openxmlformats.org/officeDocument/2006/relationships/image" Target="../media/image3500.emf"/><Relationship Id="rId15" Type="http://schemas.openxmlformats.org/officeDocument/2006/relationships/image" Target="../media/image3510.emf"/><Relationship Id="rId23" Type="http://schemas.openxmlformats.org/officeDocument/2006/relationships/image" Target="../media/image3518.emf"/><Relationship Id="rId28" Type="http://schemas.openxmlformats.org/officeDocument/2006/relationships/image" Target="../media/image3523.emf"/><Relationship Id="rId36" Type="http://schemas.openxmlformats.org/officeDocument/2006/relationships/image" Target="../media/image3531.emf"/><Relationship Id="rId10" Type="http://schemas.openxmlformats.org/officeDocument/2006/relationships/image" Target="../media/image3505.emf"/><Relationship Id="rId19" Type="http://schemas.openxmlformats.org/officeDocument/2006/relationships/image" Target="../media/image3514.emf"/><Relationship Id="rId31" Type="http://schemas.openxmlformats.org/officeDocument/2006/relationships/image" Target="../media/image3526.emf"/><Relationship Id="rId4" Type="http://schemas.openxmlformats.org/officeDocument/2006/relationships/image" Target="../media/image3499.emf"/><Relationship Id="rId9" Type="http://schemas.openxmlformats.org/officeDocument/2006/relationships/image" Target="../media/image3504.emf"/><Relationship Id="rId14" Type="http://schemas.openxmlformats.org/officeDocument/2006/relationships/image" Target="../media/image3509.emf"/><Relationship Id="rId22" Type="http://schemas.openxmlformats.org/officeDocument/2006/relationships/image" Target="../media/image3517.emf"/><Relationship Id="rId27" Type="http://schemas.openxmlformats.org/officeDocument/2006/relationships/image" Target="../media/image3522.emf"/><Relationship Id="rId30" Type="http://schemas.openxmlformats.org/officeDocument/2006/relationships/image" Target="../media/image3525.emf"/><Relationship Id="rId35" Type="http://schemas.openxmlformats.org/officeDocument/2006/relationships/image" Target="../media/image3530.emf"/><Relationship Id="rId43" Type="http://schemas.openxmlformats.org/officeDocument/2006/relationships/image" Target="../media/image3538.emf"/><Relationship Id="rId8" Type="http://schemas.openxmlformats.org/officeDocument/2006/relationships/image" Target="../media/image3503.emf"/><Relationship Id="rId3" Type="http://schemas.openxmlformats.org/officeDocument/2006/relationships/image" Target="../media/image3498.emf"/><Relationship Id="rId12" Type="http://schemas.openxmlformats.org/officeDocument/2006/relationships/image" Target="../media/image3507.emf"/><Relationship Id="rId17" Type="http://schemas.openxmlformats.org/officeDocument/2006/relationships/image" Target="../media/image3512.emf"/><Relationship Id="rId25" Type="http://schemas.openxmlformats.org/officeDocument/2006/relationships/image" Target="../media/image3520.emf"/><Relationship Id="rId33" Type="http://schemas.openxmlformats.org/officeDocument/2006/relationships/image" Target="../media/image3528.emf"/><Relationship Id="rId38" Type="http://schemas.openxmlformats.org/officeDocument/2006/relationships/image" Target="../media/image3533.emf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50.emf"/><Relationship Id="rId18" Type="http://schemas.openxmlformats.org/officeDocument/2006/relationships/image" Target="../media/image3555.emf"/><Relationship Id="rId26" Type="http://schemas.openxmlformats.org/officeDocument/2006/relationships/image" Target="../media/image3563.emf"/><Relationship Id="rId39" Type="http://schemas.openxmlformats.org/officeDocument/2006/relationships/image" Target="../media/image3576.emf"/><Relationship Id="rId21" Type="http://schemas.openxmlformats.org/officeDocument/2006/relationships/image" Target="../media/image3558.emf"/><Relationship Id="rId34" Type="http://schemas.openxmlformats.org/officeDocument/2006/relationships/image" Target="../media/image3571.emf"/><Relationship Id="rId42" Type="http://schemas.openxmlformats.org/officeDocument/2006/relationships/image" Target="../media/image3579.emf"/><Relationship Id="rId7" Type="http://schemas.openxmlformats.org/officeDocument/2006/relationships/image" Target="../media/image3544.emf"/><Relationship Id="rId2" Type="http://schemas.openxmlformats.org/officeDocument/2006/relationships/image" Target="../media/image3539.emf"/><Relationship Id="rId16" Type="http://schemas.openxmlformats.org/officeDocument/2006/relationships/image" Target="../media/image3553.emf"/><Relationship Id="rId20" Type="http://schemas.openxmlformats.org/officeDocument/2006/relationships/image" Target="../media/image3557.emf"/><Relationship Id="rId29" Type="http://schemas.openxmlformats.org/officeDocument/2006/relationships/image" Target="../media/image3566.emf"/><Relationship Id="rId41" Type="http://schemas.openxmlformats.org/officeDocument/2006/relationships/image" Target="../media/image357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43.emf"/><Relationship Id="rId11" Type="http://schemas.openxmlformats.org/officeDocument/2006/relationships/image" Target="../media/image3548.emf"/><Relationship Id="rId24" Type="http://schemas.openxmlformats.org/officeDocument/2006/relationships/image" Target="../media/image3561.emf"/><Relationship Id="rId32" Type="http://schemas.openxmlformats.org/officeDocument/2006/relationships/image" Target="../media/image3569.emf"/><Relationship Id="rId37" Type="http://schemas.openxmlformats.org/officeDocument/2006/relationships/image" Target="../media/image3574.emf"/><Relationship Id="rId40" Type="http://schemas.openxmlformats.org/officeDocument/2006/relationships/image" Target="../media/image3577.emf"/><Relationship Id="rId5" Type="http://schemas.openxmlformats.org/officeDocument/2006/relationships/image" Target="../media/image3542.emf"/><Relationship Id="rId15" Type="http://schemas.openxmlformats.org/officeDocument/2006/relationships/image" Target="../media/image3552.emf"/><Relationship Id="rId23" Type="http://schemas.openxmlformats.org/officeDocument/2006/relationships/image" Target="../media/image3560.emf"/><Relationship Id="rId28" Type="http://schemas.openxmlformats.org/officeDocument/2006/relationships/image" Target="../media/image3565.emf"/><Relationship Id="rId36" Type="http://schemas.openxmlformats.org/officeDocument/2006/relationships/image" Target="../media/image3573.emf"/><Relationship Id="rId10" Type="http://schemas.openxmlformats.org/officeDocument/2006/relationships/image" Target="../media/image3547.emf"/><Relationship Id="rId19" Type="http://schemas.openxmlformats.org/officeDocument/2006/relationships/image" Target="../media/image3556.emf"/><Relationship Id="rId31" Type="http://schemas.openxmlformats.org/officeDocument/2006/relationships/image" Target="../media/image3568.emf"/><Relationship Id="rId4" Type="http://schemas.openxmlformats.org/officeDocument/2006/relationships/image" Target="../media/image3541.emf"/><Relationship Id="rId9" Type="http://schemas.openxmlformats.org/officeDocument/2006/relationships/image" Target="../media/image3546.emf"/><Relationship Id="rId14" Type="http://schemas.openxmlformats.org/officeDocument/2006/relationships/image" Target="../media/image3551.emf"/><Relationship Id="rId22" Type="http://schemas.openxmlformats.org/officeDocument/2006/relationships/image" Target="../media/image3559.emf"/><Relationship Id="rId27" Type="http://schemas.openxmlformats.org/officeDocument/2006/relationships/image" Target="../media/image3564.emf"/><Relationship Id="rId30" Type="http://schemas.openxmlformats.org/officeDocument/2006/relationships/image" Target="../media/image3567.emf"/><Relationship Id="rId35" Type="http://schemas.openxmlformats.org/officeDocument/2006/relationships/image" Target="../media/image3572.emf"/><Relationship Id="rId43" Type="http://schemas.openxmlformats.org/officeDocument/2006/relationships/image" Target="../media/image3580.emf"/><Relationship Id="rId8" Type="http://schemas.openxmlformats.org/officeDocument/2006/relationships/image" Target="../media/image3545.emf"/><Relationship Id="rId3" Type="http://schemas.openxmlformats.org/officeDocument/2006/relationships/image" Target="../media/image3540.emf"/><Relationship Id="rId12" Type="http://schemas.openxmlformats.org/officeDocument/2006/relationships/image" Target="../media/image3549.emf"/><Relationship Id="rId17" Type="http://schemas.openxmlformats.org/officeDocument/2006/relationships/image" Target="../media/image3554.emf"/><Relationship Id="rId25" Type="http://schemas.openxmlformats.org/officeDocument/2006/relationships/image" Target="../media/image3562.emf"/><Relationship Id="rId33" Type="http://schemas.openxmlformats.org/officeDocument/2006/relationships/image" Target="../media/image3570.emf"/><Relationship Id="rId38" Type="http://schemas.openxmlformats.org/officeDocument/2006/relationships/image" Target="../media/image3575.emf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92.emf"/><Relationship Id="rId18" Type="http://schemas.openxmlformats.org/officeDocument/2006/relationships/image" Target="../media/image3597.emf"/><Relationship Id="rId26" Type="http://schemas.openxmlformats.org/officeDocument/2006/relationships/image" Target="../media/image3605.emf"/><Relationship Id="rId39" Type="http://schemas.openxmlformats.org/officeDocument/2006/relationships/image" Target="../media/image3618.emf"/><Relationship Id="rId21" Type="http://schemas.openxmlformats.org/officeDocument/2006/relationships/image" Target="../media/image3600.emf"/><Relationship Id="rId34" Type="http://schemas.openxmlformats.org/officeDocument/2006/relationships/image" Target="../media/image3613.emf"/><Relationship Id="rId42" Type="http://schemas.openxmlformats.org/officeDocument/2006/relationships/image" Target="../media/image3621.emf"/><Relationship Id="rId7" Type="http://schemas.openxmlformats.org/officeDocument/2006/relationships/image" Target="../media/image3586.emf"/><Relationship Id="rId2" Type="http://schemas.openxmlformats.org/officeDocument/2006/relationships/image" Target="../media/image3581.emf"/><Relationship Id="rId16" Type="http://schemas.openxmlformats.org/officeDocument/2006/relationships/image" Target="../media/image3595.emf"/><Relationship Id="rId20" Type="http://schemas.openxmlformats.org/officeDocument/2006/relationships/image" Target="../media/image3599.emf"/><Relationship Id="rId29" Type="http://schemas.openxmlformats.org/officeDocument/2006/relationships/image" Target="../media/image3608.emf"/><Relationship Id="rId41" Type="http://schemas.openxmlformats.org/officeDocument/2006/relationships/image" Target="../media/image362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85.emf"/><Relationship Id="rId11" Type="http://schemas.openxmlformats.org/officeDocument/2006/relationships/image" Target="../media/image3590.emf"/><Relationship Id="rId24" Type="http://schemas.openxmlformats.org/officeDocument/2006/relationships/image" Target="../media/image3603.emf"/><Relationship Id="rId32" Type="http://schemas.openxmlformats.org/officeDocument/2006/relationships/image" Target="../media/image3611.emf"/><Relationship Id="rId37" Type="http://schemas.openxmlformats.org/officeDocument/2006/relationships/image" Target="../media/image3616.emf"/><Relationship Id="rId40" Type="http://schemas.openxmlformats.org/officeDocument/2006/relationships/image" Target="../media/image3619.emf"/><Relationship Id="rId5" Type="http://schemas.openxmlformats.org/officeDocument/2006/relationships/image" Target="../media/image3584.emf"/><Relationship Id="rId15" Type="http://schemas.openxmlformats.org/officeDocument/2006/relationships/image" Target="../media/image3594.emf"/><Relationship Id="rId23" Type="http://schemas.openxmlformats.org/officeDocument/2006/relationships/image" Target="../media/image3602.emf"/><Relationship Id="rId28" Type="http://schemas.openxmlformats.org/officeDocument/2006/relationships/image" Target="../media/image3607.emf"/><Relationship Id="rId36" Type="http://schemas.openxmlformats.org/officeDocument/2006/relationships/image" Target="../media/image3615.emf"/><Relationship Id="rId10" Type="http://schemas.openxmlformats.org/officeDocument/2006/relationships/image" Target="../media/image3589.emf"/><Relationship Id="rId19" Type="http://schemas.openxmlformats.org/officeDocument/2006/relationships/image" Target="../media/image3598.emf"/><Relationship Id="rId31" Type="http://schemas.openxmlformats.org/officeDocument/2006/relationships/image" Target="../media/image3610.emf"/><Relationship Id="rId4" Type="http://schemas.openxmlformats.org/officeDocument/2006/relationships/image" Target="../media/image3583.emf"/><Relationship Id="rId9" Type="http://schemas.openxmlformats.org/officeDocument/2006/relationships/image" Target="../media/image3588.emf"/><Relationship Id="rId14" Type="http://schemas.openxmlformats.org/officeDocument/2006/relationships/image" Target="../media/image3593.emf"/><Relationship Id="rId22" Type="http://schemas.openxmlformats.org/officeDocument/2006/relationships/image" Target="../media/image3601.emf"/><Relationship Id="rId27" Type="http://schemas.openxmlformats.org/officeDocument/2006/relationships/image" Target="../media/image3606.emf"/><Relationship Id="rId30" Type="http://schemas.openxmlformats.org/officeDocument/2006/relationships/image" Target="../media/image3609.emf"/><Relationship Id="rId35" Type="http://schemas.openxmlformats.org/officeDocument/2006/relationships/image" Target="../media/image3614.emf"/><Relationship Id="rId43" Type="http://schemas.openxmlformats.org/officeDocument/2006/relationships/image" Target="../media/image3622.emf"/><Relationship Id="rId8" Type="http://schemas.openxmlformats.org/officeDocument/2006/relationships/image" Target="../media/image3587.emf"/><Relationship Id="rId3" Type="http://schemas.openxmlformats.org/officeDocument/2006/relationships/image" Target="../media/image3582.emf"/><Relationship Id="rId12" Type="http://schemas.openxmlformats.org/officeDocument/2006/relationships/image" Target="../media/image3591.emf"/><Relationship Id="rId17" Type="http://schemas.openxmlformats.org/officeDocument/2006/relationships/image" Target="../media/image3596.emf"/><Relationship Id="rId25" Type="http://schemas.openxmlformats.org/officeDocument/2006/relationships/image" Target="../media/image3604.emf"/><Relationship Id="rId33" Type="http://schemas.openxmlformats.org/officeDocument/2006/relationships/image" Target="../media/image3612.emf"/><Relationship Id="rId38" Type="http://schemas.openxmlformats.org/officeDocument/2006/relationships/image" Target="../media/image3617.emf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34.emf"/><Relationship Id="rId18" Type="http://schemas.openxmlformats.org/officeDocument/2006/relationships/image" Target="../media/image3639.emf"/><Relationship Id="rId26" Type="http://schemas.openxmlformats.org/officeDocument/2006/relationships/image" Target="../media/image3647.emf"/><Relationship Id="rId3" Type="http://schemas.openxmlformats.org/officeDocument/2006/relationships/image" Target="../media/image3624.emf"/><Relationship Id="rId21" Type="http://schemas.openxmlformats.org/officeDocument/2006/relationships/image" Target="../media/image3642.emf"/><Relationship Id="rId7" Type="http://schemas.openxmlformats.org/officeDocument/2006/relationships/image" Target="../media/image3628.emf"/><Relationship Id="rId12" Type="http://schemas.openxmlformats.org/officeDocument/2006/relationships/image" Target="../media/image3633.emf"/><Relationship Id="rId17" Type="http://schemas.openxmlformats.org/officeDocument/2006/relationships/image" Target="../media/image3638.emf"/><Relationship Id="rId25" Type="http://schemas.openxmlformats.org/officeDocument/2006/relationships/image" Target="../media/image3646.emf"/><Relationship Id="rId33" Type="http://schemas.openxmlformats.org/officeDocument/2006/relationships/image" Target="../media/image3654.emf"/><Relationship Id="rId2" Type="http://schemas.openxmlformats.org/officeDocument/2006/relationships/image" Target="../media/image3623.emf"/><Relationship Id="rId16" Type="http://schemas.openxmlformats.org/officeDocument/2006/relationships/image" Target="../media/image3637.emf"/><Relationship Id="rId20" Type="http://schemas.openxmlformats.org/officeDocument/2006/relationships/image" Target="../media/image3641.emf"/><Relationship Id="rId29" Type="http://schemas.openxmlformats.org/officeDocument/2006/relationships/image" Target="../media/image365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27.emf"/><Relationship Id="rId11" Type="http://schemas.openxmlformats.org/officeDocument/2006/relationships/image" Target="../media/image3632.emf"/><Relationship Id="rId24" Type="http://schemas.openxmlformats.org/officeDocument/2006/relationships/image" Target="../media/image3645.emf"/><Relationship Id="rId32" Type="http://schemas.openxmlformats.org/officeDocument/2006/relationships/image" Target="../media/image3653.emf"/><Relationship Id="rId5" Type="http://schemas.openxmlformats.org/officeDocument/2006/relationships/image" Target="../media/image3626.emf"/><Relationship Id="rId15" Type="http://schemas.openxmlformats.org/officeDocument/2006/relationships/image" Target="../media/image3636.emf"/><Relationship Id="rId23" Type="http://schemas.openxmlformats.org/officeDocument/2006/relationships/image" Target="../media/image3644.emf"/><Relationship Id="rId28" Type="http://schemas.openxmlformats.org/officeDocument/2006/relationships/image" Target="../media/image3649.emf"/><Relationship Id="rId10" Type="http://schemas.openxmlformats.org/officeDocument/2006/relationships/image" Target="../media/image3631.emf"/><Relationship Id="rId19" Type="http://schemas.openxmlformats.org/officeDocument/2006/relationships/image" Target="../media/image3640.emf"/><Relationship Id="rId31" Type="http://schemas.openxmlformats.org/officeDocument/2006/relationships/image" Target="../media/image3652.emf"/><Relationship Id="rId4" Type="http://schemas.openxmlformats.org/officeDocument/2006/relationships/image" Target="../media/image3625.emf"/><Relationship Id="rId9" Type="http://schemas.openxmlformats.org/officeDocument/2006/relationships/image" Target="../media/image3630.emf"/><Relationship Id="rId14" Type="http://schemas.openxmlformats.org/officeDocument/2006/relationships/image" Target="../media/image3635.emf"/><Relationship Id="rId22" Type="http://schemas.openxmlformats.org/officeDocument/2006/relationships/image" Target="../media/image3643.emf"/><Relationship Id="rId27" Type="http://schemas.openxmlformats.org/officeDocument/2006/relationships/image" Target="../media/image3648.emf"/><Relationship Id="rId30" Type="http://schemas.openxmlformats.org/officeDocument/2006/relationships/image" Target="../media/image3651.emf"/><Relationship Id="rId8" Type="http://schemas.openxmlformats.org/officeDocument/2006/relationships/image" Target="../media/image36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AI ICON LIBRARY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025619" y="4117265"/>
            <a:ext cx="6984000" cy="249299"/>
          </a:xfrm>
        </p:spPr>
        <p:txBody>
          <a:bodyPr/>
          <a:lstStyle/>
          <a:p>
            <a:pPr algn="r"/>
            <a:r>
              <a:rPr lang="en-AU" dirty="0"/>
              <a:t>VERSION 1.0</a:t>
            </a:r>
          </a:p>
        </p:txBody>
      </p:sp>
    </p:spTree>
    <p:extLst>
      <p:ext uri="{BB962C8B-B14F-4D97-AF65-F5344CB8AC3E}">
        <p14:creationId xmlns:p14="http://schemas.microsoft.com/office/powerpoint/2010/main" val="171598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99579" cy="317185"/>
          </a:xfrm>
        </p:spPr>
        <p:txBody>
          <a:bodyPr/>
          <a:lstStyle/>
          <a:p>
            <a:r>
              <a:rPr lang="en-AU" dirty="0"/>
              <a:t>Health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health; ambulance; emergency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blood; drop; droplet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testing; test; experiment; automation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crutch; dependency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health; dental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patient; emergency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bandage;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band-aid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bandaid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patch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hospital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hospital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medical; gurney; stretcher; bed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heartbeat; life; alive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medical; health; doctor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medical; report; chart; health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medical; shield; protect; protection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pill; medicine; pharma; pharmaceutical; pharmaceuticals; pills; meds; prescription; Rx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pill; medicine; pharma; pharmaceutical; pharmaceuticals; pills; meds; prescription; Rx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pill; medicine; pharma; pharmaceutical; pharmaceuticals; pills; meds; prescription; Rx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pharmacy; apothecary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6775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15" y="67757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0" y="6775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29" y="6775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68" y="6775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320" y="67757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07" y="27212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16" y="27212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27104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4" y="6775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7757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27" y="6775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6775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817" y="6775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438" y="67757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4" y="27212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0" y="27212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86" y="27212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3" name="Picture 2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585" y="27104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4" name="Picture 2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29" y="271046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5" name="Picture 2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203" y="27104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6" name="Picture 2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989" y="27104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7" name="Picture 2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95" y="4743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8" name="Picture 2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9" y="4743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9" name="Picture 29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22" y="47431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0" name="Picture 30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9" y="4743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1" name="Picture 3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29" y="4743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2" name="Picture 32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731" y="4743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3" name="Picture 33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573" y="4743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4" name="Picture 34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96" y="27104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5" name="Picture 35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36" y="271046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6" name="Picture 36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818" y="27104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7" name="Picture 37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439" y="27104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8" name="Picture 38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88" y="4743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9" name="Picture 39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06" y="4743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0" name="Picture 40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06" y="47431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1" name="Picture 41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42" y="4743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2" name="Picture 42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188" y="4743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3" name="Picture 43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44" y="4743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4" name="Picture 44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064" y="4743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medical; tools; kit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medical; certificate; regulation; regulatory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medical;</a:t>
            </a: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13862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15" y="13862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50" y="13862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29" y="13862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68" y="13862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320" y="13862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07" y="3429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16" y="3429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34191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4" y="13862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62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27" y="13862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13862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817" y="13862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438" y="13862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4" y="3429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0" y="3429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86" y="3429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3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585" y="34191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4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29" y="341918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5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203" y="34191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6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989" y="34191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7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95" y="54519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8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9" y="54519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9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22" y="545190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0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9" y="54519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1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329" y="54519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2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731" y="54519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3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573" y="545190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4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96" y="34191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5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36" y="341918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6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818" y="34191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7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439" y="34191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8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88" y="54519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9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06" y="54519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0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06" y="545190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1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42" y="54519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2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188" y="54519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3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44" y="54519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4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064" y="545190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7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6775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41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86" y="6775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17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13862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41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86" y="13862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7752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97010"/>
            <a:ext cx="832627" cy="331611"/>
          </a:xfrm>
        </p:spPr>
        <p:txBody>
          <a:bodyPr/>
          <a:lstStyle/>
          <a:p>
            <a:r>
              <a:rPr lang="en-AU" dirty="0"/>
              <a:t>Symbols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55" y="6816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67" y="68162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445" y="6816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45" y="6816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42" y="6816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55" y="68162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07" y="6816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20" y="6816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Text Box 14"/>
          <p:cNvSpPr txBox="1">
            <a:spLocks noChangeArrowheads="1"/>
          </p:cNvSpPr>
          <p:nvPr/>
        </p:nvSpPr>
        <p:spPr bwMode="gray">
          <a:xfrm>
            <a:off x="384792" y="214053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question; help; ask; answer; unknown; ?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94" name="Text Box 14"/>
          <p:cNvSpPr txBox="1">
            <a:spLocks noChangeArrowheads="1"/>
          </p:cNvSpPr>
          <p:nvPr/>
        </p:nvSpPr>
        <p:spPr bwMode="gray">
          <a:xfrm>
            <a:off x="2032396" y="214053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info; information</a:t>
            </a:r>
          </a:p>
        </p:txBody>
      </p:sp>
      <p:sp>
        <p:nvSpPr>
          <p:cNvPr id="95" name="Text Box 14"/>
          <p:cNvSpPr txBox="1">
            <a:spLocks noChangeArrowheads="1"/>
          </p:cNvSpPr>
          <p:nvPr/>
        </p:nvSpPr>
        <p:spPr bwMode="gray">
          <a:xfrm>
            <a:off x="3670798" y="214053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loading; consume; journey; grow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96" name="Text Box 14"/>
          <p:cNvSpPr txBox="1">
            <a:spLocks noChangeArrowheads="1"/>
          </p:cNvSpPr>
          <p:nvPr/>
        </p:nvSpPr>
        <p:spPr bwMode="gray">
          <a:xfrm>
            <a:off x="5309198" y="214053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loading; empty; uncertain; open</a:t>
            </a:r>
          </a:p>
        </p:txBody>
      </p:sp>
      <p:sp>
        <p:nvSpPr>
          <p:cNvPr id="97" name="Text Box 14"/>
          <p:cNvSpPr txBox="1">
            <a:spLocks noChangeArrowheads="1"/>
          </p:cNvSpPr>
          <p:nvPr/>
        </p:nvSpPr>
        <p:spPr bwMode="gray">
          <a:xfrm>
            <a:off x="6923063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stop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98" name="Text Box 14"/>
          <p:cNvSpPr txBox="1">
            <a:spLocks noChangeArrowheads="1"/>
          </p:cNvSpPr>
          <p:nvPr/>
        </p:nvSpPr>
        <p:spPr bwMode="gray">
          <a:xfrm>
            <a:off x="8561465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shrink; recede; down; loss; lose; trend; decrease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99" name="Text Box 14"/>
          <p:cNvSpPr txBox="1">
            <a:spLocks noChangeArrowheads="1"/>
          </p:cNvSpPr>
          <p:nvPr/>
        </p:nvSpPr>
        <p:spPr bwMode="gray">
          <a:xfrm>
            <a:off x="10199866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trend; up; increase; grow; growth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0" name="Text Box 14"/>
          <p:cNvSpPr txBox="1">
            <a:spLocks noChangeArrowheads="1"/>
          </p:cNvSpPr>
          <p:nvPr/>
        </p:nvSpPr>
        <p:spPr bwMode="gray">
          <a:xfrm>
            <a:off x="380586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ok; survey; yes; ok; certified; affirmative; approve; approved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1" name="Text Box 14"/>
          <p:cNvSpPr txBox="1">
            <a:spLocks noChangeArrowheads="1"/>
          </p:cNvSpPr>
          <p:nvPr/>
        </p:nvSpPr>
        <p:spPr bwMode="gray">
          <a:xfrm>
            <a:off x="202819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ok; survey; yes; affirmative; certified; approve; approved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2" name="Text Box 14"/>
          <p:cNvSpPr txBox="1">
            <a:spLocks noChangeArrowheads="1"/>
          </p:cNvSpPr>
          <p:nvPr/>
        </p:nvSpPr>
        <p:spPr bwMode="gray">
          <a:xfrm>
            <a:off x="3666592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ok; survey; yes; checkbox; check box; award; certified; approve; approved</a:t>
            </a:r>
          </a:p>
        </p:txBody>
      </p:sp>
      <p:sp>
        <p:nvSpPr>
          <p:cNvPr id="103" name="Text Box 14"/>
          <p:cNvSpPr txBox="1">
            <a:spLocks noChangeArrowheads="1"/>
          </p:cNvSpPr>
          <p:nvPr/>
        </p:nvSpPr>
        <p:spPr bwMode="gray">
          <a:xfrm>
            <a:off x="5304992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ok; survey; yes; checkbox; check box; award; certified; approve; approved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6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3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997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08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549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60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55" y="27152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67" y="27152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445" y="27152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45" y="27152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42" y="27152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55" y="27152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07" y="27152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20" y="27152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" name="Text Box 14"/>
          <p:cNvSpPr txBox="1">
            <a:spLocks noChangeArrowheads="1"/>
          </p:cNvSpPr>
          <p:nvPr/>
        </p:nvSpPr>
        <p:spPr bwMode="gray">
          <a:xfrm>
            <a:off x="8553713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ok; survey; yes; checkbox; check box; award; certified; approve; approved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23" name="Text Box 14"/>
          <p:cNvSpPr txBox="1">
            <a:spLocks noChangeArrowheads="1"/>
          </p:cNvSpPr>
          <p:nvPr/>
        </p:nvSpPr>
        <p:spPr bwMode="gray">
          <a:xfrm>
            <a:off x="10192114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ok; survey; yes; checkbox; check box; award; certified; approve; approved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24" name="Text Box 14"/>
          <p:cNvSpPr txBox="1">
            <a:spLocks noChangeArrowheads="1"/>
          </p:cNvSpPr>
          <p:nvPr/>
        </p:nvSpPr>
        <p:spPr bwMode="gray">
          <a:xfrm>
            <a:off x="382701" y="6172992"/>
            <a:ext cx="1620000" cy="3323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ok; survey; yes; checkbox; check box; award; certified; approve; approved;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doublecheck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double check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25" name="Text Box 14"/>
          <p:cNvSpPr txBox="1">
            <a:spLocks noChangeArrowheads="1"/>
          </p:cNvSpPr>
          <p:nvPr/>
        </p:nvSpPr>
        <p:spPr bwMode="gray">
          <a:xfrm>
            <a:off x="6906110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ok; survey; yes; checkbox; check box; award; certified; approve; approved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26" name="Text Box 14"/>
          <p:cNvSpPr txBox="1">
            <a:spLocks noChangeArrowheads="1"/>
          </p:cNvSpPr>
          <p:nvPr/>
        </p:nvSpPr>
        <p:spPr bwMode="gray">
          <a:xfrm>
            <a:off x="2030305" y="6172992"/>
            <a:ext cx="1620000" cy="3323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ok; survey; yes; checkbox; check box; award; certified; approve; approved;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doublecheck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double check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27" name="Text Box 14"/>
          <p:cNvSpPr txBox="1">
            <a:spLocks noChangeArrowheads="1"/>
          </p:cNvSpPr>
          <p:nvPr/>
        </p:nvSpPr>
        <p:spPr bwMode="gray">
          <a:xfrm>
            <a:off x="3668707" y="6172992"/>
            <a:ext cx="1620000" cy="3323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ok; survey; yes; checkbox; check box; award; certified; approve; approved;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doublecheck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double check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28" name="Text Box 14"/>
          <p:cNvSpPr txBox="1">
            <a:spLocks noChangeArrowheads="1"/>
          </p:cNvSpPr>
          <p:nvPr/>
        </p:nvSpPr>
        <p:spPr bwMode="gray">
          <a:xfrm>
            <a:off x="5307107" y="6172992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ok; survey; yes; checkbox; check box; award; certified; approve; approved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29" name="Picture 1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60" y="27152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3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35" y="27152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997" y="27152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5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55" y="4741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16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67" y="4741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17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445" y="4741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18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45" y="4741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7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084" y="27152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8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97" y="27152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29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60" y="27152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30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42" y="4741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31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55" y="4741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32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07" y="4741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33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20" y="4741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Text Box 14"/>
          <p:cNvSpPr txBox="1">
            <a:spLocks noChangeArrowheads="1"/>
          </p:cNvSpPr>
          <p:nvPr/>
        </p:nvSpPr>
        <p:spPr bwMode="gray">
          <a:xfrm>
            <a:off x="6919589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no; rejected; reject; block; blocked; x; buzzer; strike</a:t>
            </a:r>
          </a:p>
        </p:txBody>
      </p:sp>
      <p:sp>
        <p:nvSpPr>
          <p:cNvPr id="175" name="Text Box 14"/>
          <p:cNvSpPr txBox="1">
            <a:spLocks noChangeArrowheads="1"/>
          </p:cNvSpPr>
          <p:nvPr/>
        </p:nvSpPr>
        <p:spPr bwMode="gray">
          <a:xfrm>
            <a:off x="8557991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no; rejected; reject; block; blocked; x; buzzer; strike</a:t>
            </a:r>
          </a:p>
        </p:txBody>
      </p:sp>
      <p:sp>
        <p:nvSpPr>
          <p:cNvPr id="176" name="Text Box 14"/>
          <p:cNvSpPr txBox="1">
            <a:spLocks noChangeArrowheads="1"/>
          </p:cNvSpPr>
          <p:nvPr/>
        </p:nvSpPr>
        <p:spPr bwMode="gray">
          <a:xfrm>
            <a:off x="10196392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no; rejected; reject; block; blocked; x; buzzer; strike; shield</a:t>
            </a:r>
          </a:p>
        </p:txBody>
      </p:sp>
      <p:pic>
        <p:nvPicPr>
          <p:cNvPr id="182" name="Picture 1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60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2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35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2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997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34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084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35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36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60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55" y="13930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67" y="139306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5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445" y="13930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6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45" y="13930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7"/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42" y="13930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" name="Picture 8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55" y="139306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" name="Picture 9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07" y="13930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" name="Picture 10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20" y="13930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" name="Picture 2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60" y="13938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" name="Picture 3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35" y="13938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1" name="Picture 4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997" y="13938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3" name="Picture 5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084" y="13938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" name="Picture 6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549" y="13938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" name="Picture 7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60" y="13938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8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55" y="34208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9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67" y="342084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10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445" y="34208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11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45" y="34208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23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42" y="34208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24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55" y="342084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25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07" y="34208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26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20" y="34208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12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60" y="34208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13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35" y="34208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14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997" y="342084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15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55" y="5447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16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67" y="5447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17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445" y="5447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18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45" y="544744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27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084" y="34208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28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97" y="34208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29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60" y="342084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30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42" y="5447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31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55" y="5447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32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07" y="5447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33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20" y="544744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19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60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20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3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21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997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34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084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35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" name="Picture 36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60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4099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832627" cy="317185"/>
          </a:xfrm>
        </p:spPr>
        <p:txBody>
          <a:bodyPr/>
          <a:lstStyle/>
          <a:p>
            <a:r>
              <a:rPr lang="en-AU" dirty="0"/>
              <a:t>Symbols</a:t>
            </a:r>
          </a:p>
        </p:txBody>
      </p:sp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66" y="68584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8" y="68584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8" name="Text Box 14"/>
          <p:cNvSpPr txBox="1">
            <a:spLocks noChangeArrowheads="1"/>
          </p:cNvSpPr>
          <p:nvPr/>
        </p:nvSpPr>
        <p:spPr bwMode="gray">
          <a:xfrm>
            <a:off x="386622" y="2144760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choose hand; check checkmark; finger; point; decide; decision; choice; conflict; conflicted; maybe</a:t>
            </a:r>
          </a:p>
        </p:txBody>
      </p:sp>
      <p:pic>
        <p:nvPicPr>
          <p:cNvPr id="2092" name="Picture 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78" y="68584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3" name="Picture 4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66" y="68584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9" name="Text Box 14"/>
          <p:cNvSpPr txBox="1">
            <a:spLocks noChangeArrowheads="1"/>
          </p:cNvSpPr>
          <p:nvPr/>
        </p:nvSpPr>
        <p:spPr bwMode="gray">
          <a:xfrm>
            <a:off x="2034226" y="2144760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accessible; accessibility; wheelchair</a:t>
            </a:r>
          </a:p>
        </p:txBody>
      </p:sp>
      <p:pic>
        <p:nvPicPr>
          <p:cNvPr id="39" name="Picture 2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66" y="138659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37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8" y="138659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78" y="138659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5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66" y="138659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7412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05001" cy="317185"/>
          </a:xfrm>
        </p:spPr>
        <p:txBody>
          <a:bodyPr/>
          <a:lstStyle/>
          <a:p>
            <a:r>
              <a:rPr lang="en-AU" dirty="0"/>
              <a:t>Time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alarm; bell; alert; notification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alarm; alert; clock; old; notification</a:t>
            </a:r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alarm; bell; silent; alert; notification</a:t>
            </a: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alarm; bell; alert; notification; snooze</a:t>
            </a:r>
          </a:p>
        </p:txBody>
      </p:sp>
      <p:sp>
        <p:nvSpPr>
          <p:cNvPr id="42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alarm; bell; alert; notification; sound; ring</a:t>
            </a:r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real time; real-time; fast; stopwatch</a:t>
            </a:r>
          </a:p>
        </p:txBody>
      </p:sp>
      <p:sp>
        <p:nvSpPr>
          <p:cNvPr id="44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real-time; real time; just in time; just-in-time; right time; right-time</a:t>
            </a:r>
          </a:p>
        </p:txBody>
      </p:sp>
      <p:sp>
        <p:nvSpPr>
          <p:cNvPr id="45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</a:t>
            </a:r>
          </a:p>
        </p:txBody>
      </p:sp>
      <p:sp>
        <p:nvSpPr>
          <p:cNvPr id="46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</a:t>
            </a:r>
          </a:p>
        </p:txBody>
      </p:sp>
      <p:sp>
        <p:nvSpPr>
          <p:cNvPr id="47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clock; time; fire; burn; rush; flame</a:t>
            </a: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</a:t>
            </a: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 time; time; timer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no time; stopwatch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clock; half; fast; rush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clock; half; fast; rush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5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clock; half; fast; rush; stopwatch; timer</a:t>
            </a:r>
          </a:p>
        </p:txBody>
      </p:sp>
      <p:sp>
        <p:nvSpPr>
          <p:cNvPr id="56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clock; half; fast; rush; stopwatch; timer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7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clock; quarter; fast; rush; stopwatch; timer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8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hourglass; slow</a:t>
            </a:r>
          </a:p>
        </p:txBody>
      </p:sp>
      <p:sp>
        <p:nvSpPr>
          <p:cNvPr id="59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hourglass; running out</a:t>
            </a:r>
          </a:p>
        </p:txBody>
      </p:sp>
      <p:sp>
        <p:nvSpPr>
          <p:cNvPr id="60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stopwatch; fast; run; timer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64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8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64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9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00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01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02" name="Picture 1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03" name="Picture 1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04" name="Picture 2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05" name="Picture 2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64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06" name="Picture 2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07" name="Picture 2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08" name="Picture 2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7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09" name="Picture 2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10" name="Picture 2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11" name="Picture 2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92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12" name="Picture 2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15" name="Picture 3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7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17" name="Picture 33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18" name="Picture 34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19" name="Picture 35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92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0" name="Picture 36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1" name="Picture 37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65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2" name="Picture 38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3" name="Picture 39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7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4" name="Picture 40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5" name="Picture 41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6" name="Picture 42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92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7" name="Picture 43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8" name="Picture 44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65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29" name="Picture 45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90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64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2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3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4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64" y="34208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5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6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7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8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9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513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0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1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64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2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3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4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7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5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0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6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7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92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8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1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7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3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4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5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92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6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08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7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653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8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0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9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7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40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41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513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2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92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3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4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653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5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2" name="Group 141"/>
          <p:cNvGrpSpPr/>
          <p:nvPr/>
        </p:nvGrpSpPr>
        <p:grpSpPr>
          <a:xfrm>
            <a:off x="8732653" y="682625"/>
            <a:ext cx="1305147" cy="1268682"/>
            <a:chOff x="9300778" y="2390674"/>
            <a:chExt cx="1305147" cy="1268682"/>
          </a:xfrm>
        </p:grpSpPr>
        <p:pic>
          <p:nvPicPr>
            <p:cNvPr id="143" name="Picture 6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7800" y="2390674"/>
              <a:ext cx="568125" cy="57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4" name="Picture 28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0778" y="2390674"/>
              <a:ext cx="568125" cy="57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5" name="Picture 6"/>
            <p:cNvPicPr>
              <a:picLocks noChangeAspect="1" noChangeArrowheads="1"/>
            </p:cNvPicPr>
            <p:nvPr/>
          </p:nvPicPr>
          <p:blipFill>
            <a:blip r:embed="rId40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7800" y="3085606"/>
              <a:ext cx="568125" cy="57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6" name="Picture 28"/>
            <p:cNvPicPr>
              <a:picLocks noChangeAspect="1" noChangeArrowheads="1"/>
            </p:cNvPicPr>
            <p:nvPr/>
          </p:nvPicPr>
          <p:blipFill>
            <a:blip r:embed="rId41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0778" y="3085606"/>
              <a:ext cx="568125" cy="57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1" name="Group 150"/>
          <p:cNvGrpSpPr/>
          <p:nvPr/>
        </p:nvGrpSpPr>
        <p:grpSpPr>
          <a:xfrm>
            <a:off x="10364788" y="682625"/>
            <a:ext cx="1307275" cy="1276580"/>
            <a:chOff x="2159298" y="2709915"/>
            <a:chExt cx="1307275" cy="1276580"/>
          </a:xfrm>
        </p:grpSpPr>
        <p:pic>
          <p:nvPicPr>
            <p:cNvPr id="152" name="Picture 5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823" y="2711443"/>
              <a:ext cx="573750" cy="57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" name="Picture 26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298" y="2709915"/>
              <a:ext cx="573750" cy="57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4" name="Picture 5"/>
            <p:cNvPicPr>
              <a:picLocks noChangeAspect="1" noChangeArrowheads="1"/>
            </p:cNvPicPr>
            <p:nvPr/>
          </p:nvPicPr>
          <p:blipFill>
            <a:blip r:embed="rId4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823" y="3412745"/>
              <a:ext cx="573750" cy="57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5" name="Picture 26"/>
            <p:cNvPicPr>
              <a:picLocks noChangeAspect="1" noChangeArrowheads="1"/>
            </p:cNvPicPr>
            <p:nvPr/>
          </p:nvPicPr>
          <p:blipFill>
            <a:blip r:embed="rId4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298" y="3411217"/>
              <a:ext cx="573750" cy="573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7164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23" y="6818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05001" cy="317185"/>
          </a:xfrm>
        </p:spPr>
        <p:txBody>
          <a:bodyPr/>
          <a:lstStyle/>
          <a:p>
            <a:r>
              <a:rPr lang="en-AU" dirty="0"/>
              <a:t>Time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clock; quarter; fast; rush; stopwatch; timer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clock; fast; rush; stopwatch; timer</a:t>
            </a:r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clock; fast; rush; stopwatch; timer</a:t>
            </a: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watch; clock</a:t>
            </a:r>
          </a:p>
        </p:txBody>
      </p:sp>
      <p:sp>
        <p:nvSpPr>
          <p:cNvPr id="42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clock; watch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68182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6818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781" y="6818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18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68182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6818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18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18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182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23" y="13991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139913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5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13991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781" y="13991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7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91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8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39913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9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13991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10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91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1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991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2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350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 Box 14"/>
          <p:cNvSpPr txBox="1">
            <a:spLocks noChangeArrowheads="1"/>
          </p:cNvSpPr>
          <p:nvPr/>
        </p:nvSpPr>
        <p:spPr bwMode="gray">
          <a:xfrm>
            <a:off x="856695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global; calendar</a:t>
            </a:r>
          </a:p>
        </p:txBody>
      </p:sp>
      <p:sp>
        <p:nvSpPr>
          <p:cNvPr id="60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date; expiring; expiration; expire</a:t>
            </a:r>
          </a:p>
        </p:txBody>
      </p:sp>
      <p:pic>
        <p:nvPicPr>
          <p:cNvPr id="61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6818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46" y="6818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18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3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54" y="6818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10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13991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46" y="13991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3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991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38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54" y="13991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38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time; clock; accelerate; rush; hurry; quick; fast; stopwatch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70" name="Picture 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4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2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34177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5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4177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 Box 14"/>
          <p:cNvSpPr txBox="1">
            <a:spLocks noChangeArrowheads="1"/>
          </p:cNvSpPr>
          <p:nvPr/>
        </p:nvSpPr>
        <p:spPr bwMode="gray">
          <a:xfrm>
            <a:off x="2004142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month; date; calendar; deadline; on-time; schedule; diary; expire; expiration; week; events; event</a:t>
            </a:r>
          </a:p>
        </p:txBody>
      </p:sp>
      <p:sp>
        <p:nvSpPr>
          <p:cNvPr id="89" name="Text Box 14"/>
          <p:cNvSpPr txBox="1">
            <a:spLocks noChangeArrowheads="1"/>
          </p:cNvSpPr>
          <p:nvPr/>
        </p:nvSpPr>
        <p:spPr bwMode="gray">
          <a:xfrm>
            <a:off x="36339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1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96" name="Picture 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23" y="27157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27157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23" y="34177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30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34177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781" y="27157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46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47449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23" y="474494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47449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781" y="47449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49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46" y="473932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473932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6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2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6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7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8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9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10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11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12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2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3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3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4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4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5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57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63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54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47449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474494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49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49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63" y="47449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54" y="473932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7" name="Picture 25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3932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8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23" y="54513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20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54513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7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" name="Picture 9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10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781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11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2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46" y="544573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3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544573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" name="Picture 19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" name="Picture 21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" name="Picture 22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" name="Picture 23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63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1" name="Picture 24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54" y="544573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25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573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3" name="Picture 3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781" y="34177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" name="Picture 4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77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" name="Picture 5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46" y="34177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2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34177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6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34177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14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77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15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77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6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63" y="34177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7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54" y="34177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18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77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9531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05001" cy="317185"/>
          </a:xfrm>
        </p:spPr>
        <p:txBody>
          <a:bodyPr/>
          <a:lstStyle/>
          <a:p>
            <a:r>
              <a:rPr lang="en-AU" dirty="0"/>
              <a:t>Time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13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14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15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16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42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17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9" name="Text Box 14"/>
          <p:cNvSpPr txBox="1">
            <a:spLocks noChangeArrowheads="1"/>
          </p:cNvSpPr>
          <p:nvPr/>
        </p:nvSpPr>
        <p:spPr bwMode="gray">
          <a:xfrm>
            <a:off x="856695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18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0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19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38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20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84" name="Text Box 14"/>
          <p:cNvSpPr txBox="1">
            <a:spLocks noChangeArrowheads="1"/>
          </p:cNvSpPr>
          <p:nvPr/>
        </p:nvSpPr>
        <p:spPr bwMode="gray">
          <a:xfrm>
            <a:off x="200414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21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89" name="Text Box 14"/>
          <p:cNvSpPr txBox="1">
            <a:spLocks noChangeArrowheads="1"/>
          </p:cNvSpPr>
          <p:nvPr/>
        </p:nvSpPr>
        <p:spPr bwMode="gray">
          <a:xfrm>
            <a:off x="36339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22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4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23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27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28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29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30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0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31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2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24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3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25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4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day; date; calendar; deadline; on-time; schedule; diary; event; 26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03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008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400" y="68182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46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03" y="271016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48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27157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46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78" y="473931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48" y="47393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47393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393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1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47393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6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13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182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54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18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4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6" y="271016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6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57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7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8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9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54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0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57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1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473931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2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47393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3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13" y="47393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4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393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5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393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03" y="34121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1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48" y="34121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34121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12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34121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1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21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1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46" y="34121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34121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6" y="34121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34121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21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21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21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54" y="34121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21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03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008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400" y="139350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46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8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6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13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350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54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9350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78" y="54513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4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" name="Picture 19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" name="Picture 20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" name="Picture 18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16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54513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7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9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13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9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0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9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99579" cy="317185"/>
          </a:xfrm>
        </p:spPr>
        <p:txBody>
          <a:bodyPr/>
          <a:lstStyle/>
          <a:p>
            <a:r>
              <a:rPr lang="en-AU" dirty="0"/>
              <a:t>Health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nurse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medical; chart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pulse; vitals; healthcare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pulse; vitals; healthcare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healthcare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pharmacy; apothecary; sign; hospital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sign; hospital; pharmacy; apothecary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syringe; shot; needle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X-ray;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xray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stethoscope; doctor; healthcare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00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845" y="2709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3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65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26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4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16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5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2709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139199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13919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19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19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19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9199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919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00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845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3" y="139199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19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19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919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19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65" y="139199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919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1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26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16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 Box 14"/>
          <p:cNvSpPr txBox="1">
            <a:spLocks noChangeArrowheads="1"/>
          </p:cNvSpPr>
          <p:nvPr/>
        </p:nvSpPr>
        <p:spPr bwMode="gray">
          <a:xfrm>
            <a:off x="5280623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genome;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dna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83" name="Picture 2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5" y="271671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4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47" y="271671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20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5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42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47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 Box 14"/>
          <p:cNvSpPr txBox="1">
            <a:spLocks noChangeArrowheads="1"/>
          </p:cNvSpPr>
          <p:nvPr/>
        </p:nvSpPr>
        <p:spPr bwMode="gray">
          <a:xfrm>
            <a:off x="6938075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life science; pharma; pharmaceutical; medicine; research; experiment; invent; biotech; chemicals; science</a:t>
            </a:r>
          </a:p>
        </p:txBody>
      </p:sp>
      <p:pic>
        <p:nvPicPr>
          <p:cNvPr id="88" name="Picture 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988" y="27130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31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10" y="27147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9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988" y="34143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31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10" y="341609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 Box 14"/>
          <p:cNvSpPr txBox="1">
            <a:spLocks noChangeArrowheads="1"/>
          </p:cNvSpPr>
          <p:nvPr/>
        </p:nvSpPr>
        <p:spPr bwMode="gray">
          <a:xfrm>
            <a:off x="856695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drug; drugs; pill; pills; life science; pharma; pharmaceutical; medicine; health</a:t>
            </a:r>
          </a:p>
        </p:txBody>
      </p:sp>
      <p:pic>
        <p:nvPicPr>
          <p:cNvPr id="93" name="Picture 2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728" y="2713021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63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248" y="2713021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1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728" y="340795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63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248" y="340795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052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840643" cy="317185"/>
          </a:xfrm>
        </p:spPr>
        <p:txBody>
          <a:bodyPr/>
          <a:lstStyle/>
          <a:p>
            <a:r>
              <a:rPr lang="en-AU" dirty="0"/>
              <a:t>Logistics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box; product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delivery; air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delivery; sea; ship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product; deliver; best; star;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favorite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handle; care; deliver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handle; care; logistics; deliver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product; secure; lock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warehouse; storage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delivery; on time; on-time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deliver; delivery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products; conveyor; belt; shipping; warehouse; picking; logistics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delivery; product; alert; warning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crate; box; warehouse; storage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trolley; dolly; ship; deliver; products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forklift; warehouse; supply chain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warehouse; shop; cart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truck; delivery; shipping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delivery; unknown; question; ask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inspect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delivery; operations; visibility; view;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12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129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12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12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12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12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129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008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19" y="271008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4" y="271008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2710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7" y="271008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326" y="2710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2710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19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32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9" y="6812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741" y="68129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6812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4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25" y="6812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5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242" y="6812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6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68" y="6812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7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129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8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008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9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271008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0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008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1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0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2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271008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3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87" y="2710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4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819" y="2710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5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9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6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7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8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9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31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10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446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11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344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610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610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610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610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610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610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610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48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19" y="34148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4" y="34148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34148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7" y="34148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326" y="34148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34148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19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3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9" y="138610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741" y="138610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138610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25" y="138610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242" y="138610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68" y="138610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610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148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34148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48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48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34148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87" y="34148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819" y="34148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9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3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44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344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11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840643" cy="317185"/>
          </a:xfrm>
        </p:spPr>
        <p:txBody>
          <a:bodyPr/>
          <a:lstStyle/>
          <a:p>
            <a:r>
              <a:rPr lang="en-AU" dirty="0"/>
              <a:t>Logistics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truck; delivery; shipping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fast; delivery; shipping; truck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44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6844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93" y="6844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6844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38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13938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93" y="13938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13938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878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090711" cy="317185"/>
          </a:xfrm>
        </p:spPr>
        <p:txBody>
          <a:bodyPr/>
          <a:lstStyle/>
          <a:p>
            <a:r>
              <a:rPr lang="en-AU" dirty="0"/>
              <a:t>Organization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file; arborescence; content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org; flow; workflow; op model; chart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org; flow; workflow; op model; chart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management;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wcm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content management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graph; chart; plot; journey; course; grow; growth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team; hierarchy; org; chart; pyramid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team; hierarchy; org; chart; pyramid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team; hierarchy; org; chart; pyramid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5234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network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IOT;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IoT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team; hierarchy; org; chart; pyramid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13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507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675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88" y="27129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27129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29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86" y="6877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68773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77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19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77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68773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86" y="27182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27129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07" y="27182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13" y="13793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7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793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793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9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13793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0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793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1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507" y="13793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2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675" y="13793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13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88" y="34099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14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34099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15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099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86" y="13847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138474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47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19" y="13793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47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796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138474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86" y="34153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34099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1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07" y="34153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 Box 14"/>
          <p:cNvSpPr txBox="1">
            <a:spLocks noChangeArrowheads="1"/>
          </p:cNvSpPr>
          <p:nvPr/>
        </p:nvSpPr>
        <p:spPr bwMode="gray">
          <a:xfrm>
            <a:off x="5272069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process; multi-stage; multistage; multi stage; phase; phases</a:t>
            </a:r>
          </a:p>
        </p:txBody>
      </p:sp>
      <p:pic>
        <p:nvPicPr>
          <p:cNvPr id="93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82" y="271026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6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4" y="271026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82" y="34051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6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4" y="34051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485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-906563"/>
            <a:ext cx="290877" cy="2338764"/>
          </a:xfrm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concierge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chef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doctor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doctor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man; male; user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student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king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female; woman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nurse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police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female; woman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doctor; surgeon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call center;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csr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rep; service; support; customer service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thief; hacker; criminal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add; +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add; +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block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cash; money; revenue; payment; $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prison; jail; prisoner; bad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athlete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spy; hacker; secret;</a:t>
            </a: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68158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00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986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3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158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4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5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547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6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1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7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6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8" name="Picture 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27128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9" name="Picture 2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92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0" name="Picture 2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1" name="Picture 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2" name="Picture 2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5" name="Picture 2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1" y="47387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6" name="Picture 3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5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7" name="Picture 3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158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8" name="Picture 3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9" name="Picture 3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0" name="Picture 3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1" name="Picture 3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84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2" name="Picture 3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158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3" name="Picture 3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4" name="Picture 3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5" name="Picture 3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6" name="Picture 4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7" name="Picture 4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06" y="27128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8" name="Picture 4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9" name="Picture 4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90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0" name="Picture 4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5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1" name="Picture 4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9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2" name="Picture 4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387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3" name="Picture 4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6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4" name="Picture 4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88" y="47387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5" name="Picture 4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92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6" name="Picture 5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194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7" name="Picture 5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6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8" name="Picture 5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47387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9" name="Picture 5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84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0" name="Picture 5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729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11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53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12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139531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13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13953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14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00" y="13953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15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986" y="13953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16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953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7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9531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8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9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547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20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1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1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6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22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34265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23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92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24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25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54525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6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54525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1" y="545251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0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5" y="13953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1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531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32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53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33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13953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3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53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35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84" y="13953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36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9531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37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4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4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06" y="34265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4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4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90" y="34265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4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5" y="54525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4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9" y="54525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4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5251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47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6" y="54525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8"/>
          <p:cNvPicPr>
            <a:picLocks noChangeAspect="1" noChangeArrowheads="1"/>
          </p:cNvPicPr>
          <p:nvPr/>
        </p:nvPicPr>
        <p:blipFill>
          <a:blip r:embed="rId3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88" y="545251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9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92" y="54525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50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194" y="54525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5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6" y="54525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5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545251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5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84" y="54525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5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729" y="54525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198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31639" cy="317185"/>
          </a:xfrm>
        </p:spPr>
        <p:txBody>
          <a:bodyPr/>
          <a:lstStyle/>
          <a:p>
            <a:r>
              <a:rPr lang="en-AU" dirty="0"/>
              <a:t>People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check; confirm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reduce; download; reduction; churn; loss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edit; pencil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loyalty; love; program; experience; human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favorite; best; star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info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lock; security; secure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refresh; sync; synch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lose; remove; delete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settings; automation; operations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protect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upload; increase; grow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search; group; users; people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warning; group; users; people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human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add; plus; +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human; add; plus; +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remove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time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users; people; unknown; anonymous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1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19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96" y="271293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6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693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30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118" y="271293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84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5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692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0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3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1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18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2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4" name="Picture 4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0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5" name="Picture 4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51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6" name="Picture 4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1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7" name="Picture 4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8" name="Picture 4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45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9" name="Picture 4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0" name="Picture 5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4" y="682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1" name="Picture 5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9" y="271293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2" name="Picture 5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49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3" name="Picture 5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4" name="Picture 5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592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5" name="Picture 5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49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6" name="Picture 5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86" y="271293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7" name="Picture 5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2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8" name="Picture 5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5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9" name="Picture 5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0" name="Picture 6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1" name="Picture 6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42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2" name="Picture 6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49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3" name="Picture 6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87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4" name="Picture 6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02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19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96" y="34210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6" y="34210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693" y="34210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30" y="34210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34210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118" y="34210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34210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84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5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692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54469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3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18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2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4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70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45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51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46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02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47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4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45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4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5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4" y="13902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5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9" y="34210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5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49" y="34210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5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34210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5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592" y="34210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5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49" y="34210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5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86" y="34210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5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2" y="34210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5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5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59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6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6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42" y="54469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6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49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6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87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6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69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676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31639" cy="317185"/>
          </a:xfrm>
        </p:spPr>
        <p:txBody>
          <a:bodyPr/>
          <a:lstStyle/>
          <a:p>
            <a:r>
              <a:rPr lang="en-AU" dirty="0"/>
              <a:t>People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block; restrict; prohibit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block; restrict; prohibit; human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money; payment; cash; $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human; cash; payment; money; $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check; confirm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check; confirm; human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download; reduce; churn; lose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author; edit; user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author; edit; user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loyalty; experience; user; human; delight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churn; download; reduce; human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info; person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info; person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secure; lock; user; person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secure; lock; user; person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protect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protect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setting; automate; operations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loyalty; experience; user; delight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favorite; star; best; user; person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favorite; star; best; user; person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11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41" y="68116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11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11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11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116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11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0" y="6811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6811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56" y="6811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11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116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87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56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035" y="271181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550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01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4738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99" y="473879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44" y="4738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7" y="4738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4738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4738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9" name="Picture 45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6811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0" name="Picture 46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07" y="68116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1" name="Picture 47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2" name="Picture 48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3" name="Picture 49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4" name="Picture 50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" name="Picture 51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181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6" name="Picture 5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975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7" name="Picture 53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90" y="27118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8" name="Picture 54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95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9" name="Picture 55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56" y="4738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0" name="Picture 56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5" y="473879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1" name="Picture 57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31" y="4738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2" name="Picture 58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38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3" name="Picture 59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38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4" name="Picture 60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70" y="4738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06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41" y="13906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5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06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6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06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7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06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06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9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06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0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0" y="13906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1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13906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2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56" y="13906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7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906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8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906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9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20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21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87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2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56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3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035" y="342132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4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550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5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6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0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7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8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99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9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44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30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7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31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2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45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13906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46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07" y="13906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47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48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49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50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51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132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52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975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53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90" y="34213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54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9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55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56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56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5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57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31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58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59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60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70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24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31639" cy="317185"/>
          </a:xfrm>
        </p:spPr>
        <p:txBody>
          <a:bodyPr/>
          <a:lstStyle/>
          <a:p>
            <a:r>
              <a:rPr lang="en-AU" dirty="0"/>
              <a:t>People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setting; operations; automate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person; time; waiting; impatient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time; waiting; impatient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anonymous; unknown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anonymous; unknown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upload; increase; grow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upload; increase; grow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warning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 	, 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warning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head; digital; think; person; customer; consumer; code; binary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account;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crm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360; consumer; person; customer; grow; expand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account;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crm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360; head; love; heart; loyalty; person; customer; consumer; client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files; account; people; customers; users; accounts; clients; dossier; dossiers; profiles; profile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account; user; find; person; search; customer; consumer; client; profile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account; user; find; person; search; customer; consumer; client; profile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person; customer; client; consumer; flag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head; dumb; empty; user; person; consumer; customer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account;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crm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360; person; customer; consumer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account;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crm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360; customer; consumer; person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68103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103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103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68103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68103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39" y="27126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7" y="27126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867" y="27126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44" y="271262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103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68103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103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103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933" y="68103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5" y="27126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27126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26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271262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27126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262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8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26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13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0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88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23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44" y="4740161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7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71" y="27126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619" y="271262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57" y="27126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89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29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969" y="4740161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7" name="Picture 4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8" name="Picture 44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07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5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56" y="474016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139278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927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27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13927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27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139278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927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39" y="3424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7" y="3424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867" y="3424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44" y="34243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5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278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6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13927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7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27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8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927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9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27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0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933" y="139278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1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927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2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5" y="3424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3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3424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4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4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5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34243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6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3424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7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437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8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4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9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13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0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88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1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23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2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44" y="545191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3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7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4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5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6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71" y="3424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7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619" y="342437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8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57" y="3424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9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89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0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1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29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2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969" y="545191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3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4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207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5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56" y="545191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020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31639" cy="317185"/>
          </a:xfrm>
        </p:spPr>
        <p:txBody>
          <a:bodyPr/>
          <a:lstStyle/>
          <a:p>
            <a:r>
              <a:rPr lang="en-AU" dirty="0"/>
              <a:t>People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customer; client; consumer; think; flash; idea; head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users; people; group; profiles; consumers; customers; heads; profiles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account; team; organization; people; users; customers; consumers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account; group; users; team; people; customers; consumers; resources; staff; staffing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account; group; users; team; people; customers; consumers; resources; staff; staffing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users; people; group; profiles; consumers; customers; heads; profiles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account; group; users; team; people; customers; consumers; resources; staff; staffing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head; person; user; close minded; secure; locked; lock; customer; consumer; stubborn; pigheaded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shield; protection; user; person; consumer; client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target; personalize; user; consumer; person; client; consumer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people; couple; cohabitate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B2B; decrease; person; present; professional; sales; salesperson; user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B2B; op model; organization; person; present; professional; sales; salesperson; team; user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B2B; eureka; idea; person; present; professional; sales; salesperson; think; user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B2B; increase; person; present; professional; sales; salesperson; user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B2B; person; present; professional; sales; salesperson; user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present; person; user; customer; consumer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present; B2B; service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head; person; user; think; document; customer; consumer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person; user; customer; consumer; uncertain; maybe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present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13" y="6815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158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15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75" y="6815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15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181" y="6815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158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13" y="27121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27121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21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1" y="6815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158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15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6815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15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15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6" y="68158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5" y="27121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21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21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75" y="27121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21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181" y="27121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21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1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7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181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18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27174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4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4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7" y="27174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418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9" y="47418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688" y="474180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47418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18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18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18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13" y="13880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0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0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75" y="13880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0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181" y="13880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0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13" y="34186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34186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86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1" y="13880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80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13880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0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6" y="13880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5" y="34186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86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86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75" y="34186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3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86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4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181" y="34186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5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86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6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13" y="54499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7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54499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8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99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9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75" y="54499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10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99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1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181" y="54499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2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1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34239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399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39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7" y="34239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1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1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9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1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6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2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2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64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0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93" y="5928656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30" y="6349332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4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6347814"/>
            <a:ext cx="306788" cy="3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6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30" y="5928656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8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5928656"/>
            <a:ext cx="31893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1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1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30" y="5095375"/>
            <a:ext cx="309825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86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5095375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17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43" y="4227282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14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>
            <a:alphaModFix amt="35000"/>
          </a:blip>
          <a:stretch>
            <a:fillRect/>
          </a:stretch>
        </p:blipFill>
        <p:spPr>
          <a:xfrm>
            <a:off x="2334267" y="4227282"/>
            <a:ext cx="306788" cy="306788"/>
          </a:xfrm>
          <a:prstGeom prst="rect">
            <a:avLst/>
          </a:prstGeom>
        </p:spPr>
      </p:pic>
      <p:pic>
        <p:nvPicPr>
          <p:cNvPr id="114" name="Picture 3">
            <a:hlinkClick r:id="rId20" action="ppaction://hlinksldjump"/>
          </p:cNvPr>
          <p:cNvPicPr>
            <a:picLocks noChangeAspect="1" noChangeArrowheads="1"/>
          </p:cNvPicPr>
          <p:nvPr/>
        </p:nvPicPr>
        <p:blipFill>
          <a:blip r:embed="rId21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37" y="4227282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11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>
            <a:alphaModFix amt="35000"/>
          </a:blip>
          <a:stretch>
            <a:fillRect/>
          </a:stretch>
        </p:blipFill>
        <p:spPr>
          <a:xfrm>
            <a:off x="4318043" y="3801881"/>
            <a:ext cx="306788" cy="306788"/>
          </a:xfrm>
          <a:prstGeom prst="rect">
            <a:avLst/>
          </a:prstGeom>
        </p:spPr>
      </p:pic>
      <p:pic>
        <p:nvPicPr>
          <p:cNvPr id="111" name="Picture 25">
            <a:hlinkClick r:id="rId24" action="ppaction://hlinksldjump"/>
          </p:cNvPr>
          <p:cNvPicPr>
            <a:picLocks noChangeAspect="1" noChangeArrowheads="1"/>
          </p:cNvPicPr>
          <p:nvPr/>
        </p:nvPicPr>
        <p:blipFill>
          <a:blip r:embed="rId2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267" y="3801881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">
            <a:hlinkClick r:id="rId26" action="ppaction://hlinksldjump"/>
          </p:cNvPr>
          <p:cNvPicPr>
            <a:picLocks noChangeAspect="1" noChangeArrowheads="1"/>
          </p:cNvPicPr>
          <p:nvPr/>
        </p:nvPicPr>
        <p:blipFill>
          <a:blip r:embed="rId27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3801881"/>
            <a:ext cx="306788" cy="306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">
            <a:hlinkClick r:id="rId28" action="ppaction://hlinksldjump"/>
          </p:cNvPr>
          <p:cNvPicPr>
            <a:picLocks noChangeAspect="1" noChangeArrowheads="1"/>
          </p:cNvPicPr>
          <p:nvPr/>
        </p:nvPicPr>
        <p:blipFill>
          <a:blip r:embed="rId29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08" y="1640348"/>
            <a:ext cx="306788" cy="3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9">
            <a:hlinkClick r:id="rId30" action="ppaction://hlinksldjump"/>
          </p:cNvPr>
          <p:cNvPicPr>
            <a:picLocks noChangeAspect="1" noChangeArrowheads="1"/>
          </p:cNvPicPr>
          <p:nvPr/>
        </p:nvPicPr>
        <p:blipFill>
          <a:blip r:embed="rId31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060" y="2043181"/>
            <a:ext cx="306788" cy="3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7">
            <a:hlinkClick r:id="rId32" action="ppaction://hlinksldjump"/>
          </p:cNvPr>
          <p:cNvPicPr>
            <a:picLocks noChangeAspect="1" noChangeArrowheads="1"/>
          </p:cNvPicPr>
          <p:nvPr/>
        </p:nvPicPr>
        <p:blipFill>
          <a:blip r:embed="rId3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43" y="1641866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3">
            <a:hlinkClick r:id="rId34" action="ppaction://hlinksldjump"/>
          </p:cNvPr>
          <p:cNvPicPr>
            <a:picLocks noChangeAspect="1" noChangeArrowheads="1"/>
          </p:cNvPicPr>
          <p:nvPr/>
        </p:nvPicPr>
        <p:blipFill>
          <a:blip r:embed="rId35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267" y="2044699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29">
            <a:hlinkClick r:id="rId36" action="ppaction://hlinksldjump"/>
          </p:cNvPr>
          <p:cNvPicPr>
            <a:picLocks noChangeAspect="1" noChangeArrowheads="1"/>
          </p:cNvPicPr>
          <p:nvPr/>
        </p:nvPicPr>
        <p:blipFill>
          <a:blip r:embed="rId37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37" y="2044699"/>
            <a:ext cx="309825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2">
            <a:hlinkClick r:id="rId38" action="ppaction://hlinksldjump"/>
          </p:cNvPr>
          <p:cNvPicPr>
            <a:picLocks noChangeAspect="1" noChangeArrowheads="1"/>
          </p:cNvPicPr>
          <p:nvPr/>
        </p:nvPicPr>
        <p:blipFill>
          <a:blip r:embed="rId39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792" y="1640348"/>
            <a:ext cx="306788" cy="3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20">
            <a:hlinkClick r:id="rId40" action="ppaction://hlinksldjump"/>
          </p:cNvPr>
          <p:cNvPicPr>
            <a:picLocks noChangeAspect="1" noChangeArrowheads="1"/>
          </p:cNvPicPr>
          <p:nvPr/>
        </p:nvPicPr>
        <p:blipFill>
          <a:blip r:embed="rId41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4" y="1640348"/>
            <a:ext cx="306788" cy="3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1" name="Text Placeholder 4"/>
          <p:cNvSpPr txBox="1">
            <a:spLocks/>
          </p:cNvSpPr>
          <p:nvPr/>
        </p:nvSpPr>
        <p:spPr>
          <a:xfrm>
            <a:off x="8197851" y="1243081"/>
            <a:ext cx="3629424" cy="115416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88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75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63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550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AU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best icon for your message might be found in an unexpected category. 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AU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Search by entering a word in the PowerPoint search box, and click next until you find the best icon for your message.</a:t>
            </a:r>
            <a:endParaRPr lang="en-AU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360000" y="395486"/>
            <a:ext cx="250607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BROWSE ICONS BY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Arial Black"/>
                <a:cs typeface="Arial Black"/>
              </a:rPr>
              <a:t>CATEGORY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8197850" y="395486"/>
            <a:ext cx="233980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SEARCH ICONS BY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  <a:latin typeface="Arial Black"/>
                <a:cs typeface="Arial Black"/>
              </a:rPr>
              <a:t>KEYWORD</a:t>
            </a:r>
          </a:p>
        </p:txBody>
      </p:sp>
      <p:sp>
        <p:nvSpPr>
          <p:cNvPr id="362" name="Text Placeholder 4"/>
          <p:cNvSpPr txBox="1">
            <a:spLocks/>
          </p:cNvSpPr>
          <p:nvPr/>
        </p:nvSpPr>
        <p:spPr>
          <a:xfrm>
            <a:off x="3088755" y="640650"/>
            <a:ext cx="3396983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88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75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63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550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AU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Enter Slideshow mode, click a category, and flip through slides of icons. </a:t>
            </a:r>
            <a:endParaRPr lang="en-AU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8197850" y="2595001"/>
            <a:ext cx="2930289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100" dirty="0">
                <a:solidFill>
                  <a:schemeClr val="tx1">
                    <a:alpha val="35000"/>
                  </a:schemeClr>
                </a:solidFill>
              </a:rPr>
              <a:t>Click </a:t>
            </a:r>
            <a:r>
              <a:rPr lang="en-US" sz="1100" b="1" dirty="0">
                <a:solidFill>
                  <a:schemeClr val="tx1">
                    <a:alpha val="35000"/>
                  </a:schemeClr>
                </a:solidFill>
              </a:rPr>
              <a:t>CTRL+F</a:t>
            </a:r>
            <a:r>
              <a:rPr lang="en-US" sz="1100" dirty="0">
                <a:solidFill>
                  <a:schemeClr val="tx1">
                    <a:alpha val="35000"/>
                  </a:schemeClr>
                </a:solidFill>
              </a:rPr>
              <a:t> to launch Find dialog OR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8197850" y="4261976"/>
            <a:ext cx="3528000" cy="169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100" b="1" dirty="0">
                <a:solidFill>
                  <a:schemeClr val="tx1">
                    <a:alpha val="35000"/>
                  </a:schemeClr>
                </a:solidFill>
              </a:rPr>
              <a:t>If Mac PPT 2011: </a:t>
            </a:r>
            <a:r>
              <a:rPr lang="en-US" sz="1100" dirty="0">
                <a:solidFill>
                  <a:schemeClr val="tx1">
                    <a:alpha val="35000"/>
                  </a:schemeClr>
                </a:solidFill>
              </a:rPr>
              <a:t>Use search box in upper right corner</a:t>
            </a:r>
          </a:p>
        </p:txBody>
      </p:sp>
      <p:cxnSp>
        <p:nvCxnSpPr>
          <p:cNvPr id="365" name="Straight Connector 364"/>
          <p:cNvCxnSpPr/>
          <p:nvPr/>
        </p:nvCxnSpPr>
        <p:spPr>
          <a:xfrm flipV="1">
            <a:off x="7805519" y="111124"/>
            <a:ext cx="0" cy="396000"/>
          </a:xfrm>
          <a:prstGeom prst="line">
            <a:avLst/>
          </a:prstGeom>
          <a:noFill/>
          <a:ln w="28575" cmpd="sng">
            <a:solidFill>
              <a:schemeClr val="tx1">
                <a:alpha val="35000"/>
              </a:schemeClr>
            </a:solidFill>
            <a:prstDash val="soli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8213725" y="4957034"/>
            <a:ext cx="3618000" cy="0"/>
          </a:xfrm>
          <a:prstGeom prst="line">
            <a:avLst/>
          </a:prstGeom>
          <a:ln w="9525">
            <a:solidFill>
              <a:schemeClr val="bg1"/>
            </a:solidFill>
            <a:prstDash val="dot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8203025" y="5224773"/>
            <a:ext cx="3575146" cy="215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Black"/>
                <a:cs typeface="Arial Black"/>
              </a:rPr>
              <a:t>ONCE YOU’VE SELECTED AN ICON…</a:t>
            </a:r>
          </a:p>
        </p:txBody>
      </p:sp>
      <p:sp>
        <p:nvSpPr>
          <p:cNvPr id="368" name="Text Placeholder 4"/>
          <p:cNvSpPr txBox="1">
            <a:spLocks/>
          </p:cNvSpPr>
          <p:nvPr/>
        </p:nvSpPr>
        <p:spPr>
          <a:xfrm>
            <a:off x="8677274" y="5594603"/>
            <a:ext cx="3150000" cy="3927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88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75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63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550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AU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Copy the icon and paste it in the separate slide you’re designing</a:t>
            </a:r>
          </a:p>
        </p:txBody>
      </p:sp>
      <p:sp>
        <p:nvSpPr>
          <p:cNvPr id="371" name="TextBox 370"/>
          <p:cNvSpPr txBox="1">
            <a:spLocks noChangeAspect="1"/>
          </p:cNvSpPr>
          <p:nvPr/>
        </p:nvSpPr>
        <p:spPr>
          <a:xfrm>
            <a:off x="8203025" y="5610968"/>
            <a:ext cx="360000" cy="360000"/>
          </a:xfrm>
          <a:prstGeom prst="ellipse">
            <a:avLst/>
          </a:prstGeom>
          <a:noFill/>
          <a:ln w="28575" cmpd="sng">
            <a:solidFill>
              <a:schemeClr val="tx1">
                <a:alpha val="35000"/>
              </a:schemeClr>
            </a:solidFill>
            <a:prstDash val="soli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72" name="TextBox 371"/>
          <p:cNvSpPr txBox="1">
            <a:spLocks noChangeAspect="1"/>
          </p:cNvSpPr>
          <p:nvPr/>
        </p:nvSpPr>
        <p:spPr>
          <a:xfrm>
            <a:off x="8203025" y="6209098"/>
            <a:ext cx="360000" cy="360000"/>
          </a:xfrm>
          <a:prstGeom prst="ellipse">
            <a:avLst/>
          </a:prstGeom>
          <a:noFill/>
          <a:ln w="28575" cmpd="sng">
            <a:solidFill>
              <a:schemeClr val="tx1">
                <a:alpha val="35000"/>
              </a:schemeClr>
            </a:solidFill>
            <a:prstDash val="soli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387" name="Text Placeholder 4"/>
          <p:cNvSpPr txBox="1">
            <a:spLocks/>
          </p:cNvSpPr>
          <p:nvPr/>
        </p:nvSpPr>
        <p:spPr>
          <a:xfrm>
            <a:off x="8677274" y="6192733"/>
            <a:ext cx="3150000" cy="3927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9388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358775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538163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717550" indent="-179388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AU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Refer to the </a:t>
            </a:r>
            <a:r>
              <a:rPr lang="en-AU" sz="1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Color</a:t>
            </a:r>
            <a:r>
              <a:rPr lang="en-AU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and Size rules </a:t>
            </a:r>
            <a:br>
              <a:rPr lang="en-AU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AU" sz="1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 the right margin of these slides</a:t>
            </a:r>
          </a:p>
        </p:txBody>
      </p:sp>
      <p:pic>
        <p:nvPicPr>
          <p:cNvPr id="23" name="Picture 3" descr="E:\Screen Shot 2016-04-20 at 5.23.07 PM.png"/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6" t="4809" r="326" b="93099"/>
          <a:stretch/>
        </p:blipFill>
        <p:spPr bwMode="auto">
          <a:xfrm>
            <a:off x="8197850" y="4512830"/>
            <a:ext cx="2966153" cy="24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TextBox 199"/>
          <p:cNvSpPr txBox="1">
            <a:spLocks/>
          </p:cNvSpPr>
          <p:nvPr/>
        </p:nvSpPr>
        <p:spPr>
          <a:xfrm>
            <a:off x="357187" y="5519187"/>
            <a:ext cx="7056001" cy="282573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r>
              <a:rPr lang="en-US" sz="1600" spc="100" dirty="0">
                <a:solidFill>
                  <a:schemeClr val="bg1"/>
                </a:solidFill>
                <a:latin typeface="Arial Black" panose="020B0A04020102020204" pitchFamily="34" charset="0"/>
                <a:cs typeface="Gotham Bold"/>
              </a:rPr>
              <a:t>METAPHORS</a:t>
            </a:r>
          </a:p>
        </p:txBody>
      </p:sp>
      <p:sp>
        <p:nvSpPr>
          <p:cNvPr id="215" name="TextBox 214">
            <a:hlinkClick r:id="rId2" action="ppaction://hlinksldjump"/>
          </p:cNvPr>
          <p:cNvSpPr txBox="1">
            <a:spLocks noChangeAspect="1"/>
          </p:cNvSpPr>
          <p:nvPr/>
        </p:nvSpPr>
        <p:spPr>
          <a:xfrm>
            <a:off x="4705890" y="5977774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Time</a:t>
            </a:r>
          </a:p>
        </p:txBody>
      </p:sp>
      <p:sp>
        <p:nvSpPr>
          <p:cNvPr id="240" name="TextBox 239"/>
          <p:cNvSpPr txBox="1">
            <a:spLocks/>
          </p:cNvSpPr>
          <p:nvPr/>
        </p:nvSpPr>
        <p:spPr>
          <a:xfrm>
            <a:off x="357187" y="4668225"/>
            <a:ext cx="7056001" cy="282573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r>
              <a:rPr lang="en-US" sz="1600" spc="100" dirty="0">
                <a:solidFill>
                  <a:schemeClr val="bg1"/>
                </a:solidFill>
                <a:latin typeface="Arial Black" panose="020B0A04020102020204" pitchFamily="34" charset="0"/>
                <a:cs typeface="Gotham Bold"/>
              </a:rPr>
              <a:t>DELIVERY</a:t>
            </a:r>
          </a:p>
        </p:txBody>
      </p:sp>
      <p:sp>
        <p:nvSpPr>
          <p:cNvPr id="257" name="TextBox 256"/>
          <p:cNvSpPr txBox="1">
            <a:spLocks/>
          </p:cNvSpPr>
          <p:nvPr/>
        </p:nvSpPr>
        <p:spPr>
          <a:xfrm>
            <a:off x="357187" y="3398730"/>
            <a:ext cx="7056001" cy="282573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r>
              <a:rPr lang="en-US" sz="1600" spc="100" dirty="0">
                <a:solidFill>
                  <a:schemeClr val="bg1"/>
                </a:solidFill>
                <a:latin typeface="Arial Black" panose="020B0A04020102020204" pitchFamily="34" charset="0"/>
                <a:cs typeface="Gotham Bold"/>
              </a:rPr>
              <a:t>TECHNOLOGY</a:t>
            </a:r>
          </a:p>
        </p:txBody>
      </p:sp>
      <p:sp>
        <p:nvSpPr>
          <p:cNvPr id="311" name="TextBox 310"/>
          <p:cNvSpPr txBox="1">
            <a:spLocks/>
          </p:cNvSpPr>
          <p:nvPr/>
        </p:nvSpPr>
        <p:spPr>
          <a:xfrm>
            <a:off x="357187" y="1226967"/>
            <a:ext cx="7056001" cy="282573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r>
              <a:rPr lang="en-US" sz="1600" spc="100" dirty="0">
                <a:solidFill>
                  <a:schemeClr val="bg1"/>
                </a:solidFill>
                <a:latin typeface="Arial Black" panose="020B0A04020102020204" pitchFamily="34" charset="0"/>
                <a:cs typeface="Gotham Bold"/>
              </a:rPr>
              <a:t>BUSINESS &amp; INDUSTRY</a:t>
            </a:r>
          </a:p>
        </p:txBody>
      </p:sp>
      <p:sp>
        <p:nvSpPr>
          <p:cNvPr id="386" name="TextBox 385"/>
          <p:cNvSpPr txBox="1">
            <a:spLocks/>
          </p:cNvSpPr>
          <p:nvPr/>
        </p:nvSpPr>
        <p:spPr>
          <a:xfrm>
            <a:off x="357187" y="2519194"/>
            <a:ext cx="7056001" cy="282573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r>
              <a:rPr lang="en-US" sz="1600" spc="100" dirty="0">
                <a:solidFill>
                  <a:schemeClr val="bg1"/>
                </a:solidFill>
                <a:latin typeface="Arial Black" panose="020B0A04020102020204" pitchFamily="34" charset="0"/>
                <a:cs typeface="Gotham Bold"/>
              </a:rPr>
              <a:t>OFFERINGS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7188" y="1529022"/>
            <a:ext cx="7056000" cy="4292220"/>
            <a:chOff x="357188" y="1437582"/>
            <a:chExt cx="7560000" cy="4292220"/>
          </a:xfrm>
        </p:grpSpPr>
        <p:cxnSp>
          <p:nvCxnSpPr>
            <p:cNvPr id="564" name="Straight Connector 563"/>
            <p:cNvCxnSpPr/>
            <p:nvPr/>
          </p:nvCxnSpPr>
          <p:spPr>
            <a:xfrm>
              <a:off x="357188" y="5729802"/>
              <a:ext cx="7560000" cy="0"/>
            </a:xfrm>
            <a:prstGeom prst="line">
              <a:avLst/>
            </a:prstGeom>
            <a:noFill/>
            <a:ln w="28575" cmpd="sng">
              <a:solidFill>
                <a:schemeClr val="bg1"/>
              </a:solidFill>
              <a:prstDash val="soli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/>
            <p:nvPr/>
          </p:nvCxnSpPr>
          <p:spPr>
            <a:xfrm>
              <a:off x="357188" y="4878840"/>
              <a:ext cx="7560000" cy="0"/>
            </a:xfrm>
            <a:prstGeom prst="line">
              <a:avLst/>
            </a:prstGeom>
            <a:noFill/>
            <a:ln w="28575" cmpd="sng">
              <a:solidFill>
                <a:schemeClr val="bg1"/>
              </a:solidFill>
              <a:prstDash val="soli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/>
            <p:cNvCxnSpPr/>
            <p:nvPr/>
          </p:nvCxnSpPr>
          <p:spPr>
            <a:xfrm>
              <a:off x="357188" y="1437582"/>
              <a:ext cx="7560000" cy="0"/>
            </a:xfrm>
            <a:prstGeom prst="line">
              <a:avLst/>
            </a:prstGeom>
            <a:noFill/>
            <a:ln w="28575" cmpd="sng">
              <a:solidFill>
                <a:schemeClr val="bg1"/>
              </a:solidFill>
              <a:prstDash val="soli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/>
            <p:cNvCxnSpPr/>
            <p:nvPr/>
          </p:nvCxnSpPr>
          <p:spPr>
            <a:xfrm>
              <a:off x="357188" y="2729809"/>
              <a:ext cx="7560000" cy="0"/>
            </a:xfrm>
            <a:prstGeom prst="line">
              <a:avLst/>
            </a:prstGeom>
            <a:noFill/>
            <a:ln w="28575" cmpd="sng">
              <a:solidFill>
                <a:schemeClr val="bg1"/>
              </a:solidFill>
              <a:prstDash val="soli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357188" y="3609345"/>
              <a:ext cx="7560000" cy="0"/>
            </a:xfrm>
            <a:prstGeom prst="line">
              <a:avLst/>
            </a:prstGeom>
            <a:noFill/>
            <a:ln w="28575" cmpd="sng">
              <a:solidFill>
                <a:schemeClr val="bg1"/>
              </a:solidFill>
              <a:prstDash val="soli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8" name="TextBox 317">
            <a:hlinkClick r:id="rId40" action="ppaction://hlinksldjump"/>
          </p:cNvPr>
          <p:cNvSpPr txBox="1">
            <a:spLocks noChangeAspect="1"/>
          </p:cNvSpPr>
          <p:nvPr/>
        </p:nvSpPr>
        <p:spPr>
          <a:xfrm>
            <a:off x="759482" y="1690984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Business</a:t>
            </a:r>
          </a:p>
        </p:txBody>
      </p:sp>
      <p:sp>
        <p:nvSpPr>
          <p:cNvPr id="335" name="TextBox 334">
            <a:hlinkClick r:id="rId36" action="ppaction://hlinksldjump"/>
          </p:cNvPr>
          <p:cNvSpPr txBox="1">
            <a:spLocks noChangeAspect="1"/>
          </p:cNvSpPr>
          <p:nvPr/>
        </p:nvSpPr>
        <p:spPr>
          <a:xfrm>
            <a:off x="759482" y="2093817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Health</a:t>
            </a:r>
          </a:p>
        </p:txBody>
      </p:sp>
      <p:sp>
        <p:nvSpPr>
          <p:cNvPr id="350" name="TextBox 349">
            <a:hlinkClick r:id="rId38" action="ppaction://hlinksldjump"/>
          </p:cNvPr>
          <p:cNvSpPr txBox="1">
            <a:spLocks noChangeAspect="1"/>
          </p:cNvSpPr>
          <p:nvPr/>
        </p:nvSpPr>
        <p:spPr>
          <a:xfrm>
            <a:off x="2739544" y="1690984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Logistics</a:t>
            </a:r>
          </a:p>
        </p:txBody>
      </p:sp>
      <p:sp>
        <p:nvSpPr>
          <p:cNvPr id="383" name="TextBox 382">
            <a:hlinkClick r:id="rId34" action="ppaction://hlinksldjump"/>
          </p:cNvPr>
          <p:cNvSpPr txBox="1">
            <a:spLocks noChangeAspect="1"/>
          </p:cNvSpPr>
          <p:nvPr/>
        </p:nvSpPr>
        <p:spPr>
          <a:xfrm>
            <a:off x="2738195" y="2093817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Organization</a:t>
            </a:r>
          </a:p>
        </p:txBody>
      </p:sp>
      <p:sp>
        <p:nvSpPr>
          <p:cNvPr id="329" name="TextBox 328">
            <a:hlinkClick r:id="rId32" action="ppaction://hlinksldjump"/>
          </p:cNvPr>
          <p:cNvSpPr txBox="1">
            <a:spLocks noChangeAspect="1"/>
          </p:cNvSpPr>
          <p:nvPr/>
        </p:nvSpPr>
        <p:spPr>
          <a:xfrm>
            <a:off x="4690841" y="1690984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People</a:t>
            </a:r>
          </a:p>
        </p:txBody>
      </p:sp>
      <p:sp>
        <p:nvSpPr>
          <p:cNvPr id="344" name="TextBox 343">
            <a:hlinkClick r:id="rId30" action="ppaction://hlinksldjump"/>
          </p:cNvPr>
          <p:cNvSpPr txBox="1">
            <a:spLocks noChangeAspect="1"/>
          </p:cNvSpPr>
          <p:nvPr/>
        </p:nvSpPr>
        <p:spPr>
          <a:xfrm>
            <a:off x="4694990" y="2093817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Resources</a:t>
            </a:r>
          </a:p>
        </p:txBody>
      </p:sp>
      <p:sp>
        <p:nvSpPr>
          <p:cNvPr id="370" name="TextBox 369">
            <a:hlinkClick r:id="rId28" action="ppaction://hlinksldjump"/>
          </p:cNvPr>
          <p:cNvSpPr txBox="1">
            <a:spLocks/>
          </p:cNvSpPr>
          <p:nvPr/>
        </p:nvSpPr>
        <p:spPr>
          <a:xfrm>
            <a:off x="6485738" y="1690990"/>
            <a:ext cx="720000" cy="208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Travel</a:t>
            </a:r>
          </a:p>
        </p:txBody>
      </p:sp>
      <p:sp>
        <p:nvSpPr>
          <p:cNvPr id="423" name="TextBox 422">
            <a:hlinkClick r:id="rId43" action="ppaction://hlinksldjump"/>
          </p:cNvPr>
          <p:cNvSpPr txBox="1">
            <a:spLocks noChangeAspect="1"/>
          </p:cNvSpPr>
          <p:nvPr/>
        </p:nvSpPr>
        <p:spPr>
          <a:xfrm>
            <a:off x="6485738" y="2980021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Commerce</a:t>
            </a:r>
          </a:p>
        </p:txBody>
      </p:sp>
      <p:sp>
        <p:nvSpPr>
          <p:cNvPr id="516" name="TextBox 515">
            <a:hlinkClick r:id="rId44" action="ppaction://hlinksldjump"/>
          </p:cNvPr>
          <p:cNvSpPr txBox="1">
            <a:spLocks noChangeAspect="1"/>
          </p:cNvSpPr>
          <p:nvPr/>
        </p:nvSpPr>
        <p:spPr>
          <a:xfrm>
            <a:off x="4694990" y="2980021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Content</a:t>
            </a:r>
          </a:p>
        </p:txBody>
      </p:sp>
      <p:sp>
        <p:nvSpPr>
          <p:cNvPr id="552" name="TextBox 551">
            <a:hlinkClick r:id="rId45" action="ppaction://hlinksldjump"/>
          </p:cNvPr>
          <p:cNvSpPr txBox="1">
            <a:spLocks noChangeAspect="1"/>
          </p:cNvSpPr>
          <p:nvPr/>
        </p:nvSpPr>
        <p:spPr>
          <a:xfrm>
            <a:off x="759482" y="2980021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Experience</a:t>
            </a:r>
          </a:p>
        </p:txBody>
      </p:sp>
      <p:sp>
        <p:nvSpPr>
          <p:cNvPr id="561" name="TextBox 560">
            <a:hlinkClick r:id="rId46" action="ppaction://hlinksldjump"/>
          </p:cNvPr>
          <p:cNvSpPr txBox="1">
            <a:spLocks/>
          </p:cNvSpPr>
          <p:nvPr/>
        </p:nvSpPr>
        <p:spPr>
          <a:xfrm>
            <a:off x="2738195" y="2980027"/>
            <a:ext cx="720000" cy="208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Marketing</a:t>
            </a:r>
          </a:p>
        </p:txBody>
      </p:sp>
      <p:sp>
        <p:nvSpPr>
          <p:cNvPr id="263" name="TextBox 262">
            <a:hlinkClick r:id="rId26" action="ppaction://hlinksldjump"/>
          </p:cNvPr>
          <p:cNvSpPr txBox="1">
            <a:spLocks noChangeAspect="1"/>
          </p:cNvSpPr>
          <p:nvPr/>
        </p:nvSpPr>
        <p:spPr>
          <a:xfrm>
            <a:off x="756444" y="3833140"/>
            <a:ext cx="1475796" cy="24427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Analytics &amp; Reporting</a:t>
            </a:r>
          </a:p>
        </p:txBody>
      </p:sp>
      <p:sp>
        <p:nvSpPr>
          <p:cNvPr id="298" name="TextBox 297">
            <a:hlinkClick r:id="rId24" action="ppaction://hlinksldjump"/>
          </p:cNvPr>
          <p:cNvSpPr txBox="1">
            <a:spLocks noChangeAspect="1"/>
          </p:cNvSpPr>
          <p:nvPr/>
        </p:nvSpPr>
        <p:spPr>
          <a:xfrm>
            <a:off x="2746065" y="3850999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Cloud &amp; Network</a:t>
            </a:r>
          </a:p>
        </p:txBody>
      </p:sp>
      <p:sp>
        <p:nvSpPr>
          <p:cNvPr id="269" name="TextBox 268">
            <a:hlinkClick r:id="rId22" action="ppaction://hlinksldjump"/>
          </p:cNvPr>
          <p:cNvSpPr txBox="1">
            <a:spLocks noChangeAspect="1"/>
          </p:cNvSpPr>
          <p:nvPr/>
        </p:nvSpPr>
        <p:spPr>
          <a:xfrm>
            <a:off x="4690841" y="3850999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Navigation</a:t>
            </a:r>
          </a:p>
        </p:txBody>
      </p:sp>
      <p:sp>
        <p:nvSpPr>
          <p:cNvPr id="291" name="TextBox 290">
            <a:hlinkClick r:id="rId16" action="ppaction://hlinksldjump"/>
          </p:cNvPr>
          <p:cNvSpPr txBox="1">
            <a:spLocks noChangeAspect="1"/>
          </p:cNvSpPr>
          <p:nvPr/>
        </p:nvSpPr>
        <p:spPr>
          <a:xfrm>
            <a:off x="4690841" y="4276400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Security</a:t>
            </a:r>
          </a:p>
        </p:txBody>
      </p:sp>
      <p:sp>
        <p:nvSpPr>
          <p:cNvPr id="275" name="TextBox 274">
            <a:hlinkClick r:id="rId20" action="ppaction://hlinksldjump"/>
          </p:cNvPr>
          <p:cNvSpPr txBox="1">
            <a:spLocks noChangeAspect="1"/>
          </p:cNvSpPr>
          <p:nvPr/>
        </p:nvSpPr>
        <p:spPr>
          <a:xfrm>
            <a:off x="732967" y="4256598"/>
            <a:ext cx="1499273" cy="248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Audio &amp; Video</a:t>
            </a:r>
          </a:p>
        </p:txBody>
      </p:sp>
      <p:sp>
        <p:nvSpPr>
          <p:cNvPr id="308" name="TextBox 307">
            <a:hlinkClick r:id="rId18" action="ppaction://hlinksldjump"/>
          </p:cNvPr>
          <p:cNvSpPr txBox="1">
            <a:spLocks noChangeAspect="1"/>
          </p:cNvSpPr>
          <p:nvPr/>
        </p:nvSpPr>
        <p:spPr>
          <a:xfrm>
            <a:off x="2738195" y="4276400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Mobile</a:t>
            </a:r>
          </a:p>
        </p:txBody>
      </p:sp>
      <p:sp>
        <p:nvSpPr>
          <p:cNvPr id="254" name="TextBox 253">
            <a:hlinkClick r:id="rId14" action="ppaction://hlinksldjump"/>
          </p:cNvPr>
          <p:cNvSpPr txBox="1">
            <a:spLocks noChangeAspect="1"/>
          </p:cNvSpPr>
          <p:nvPr/>
        </p:nvSpPr>
        <p:spPr>
          <a:xfrm>
            <a:off x="732967" y="5144493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Development</a:t>
            </a:r>
          </a:p>
        </p:txBody>
      </p:sp>
      <p:sp>
        <p:nvSpPr>
          <p:cNvPr id="246" name="TextBox 245">
            <a:hlinkClick r:id="rId12" action="ppaction://hlinksldjump"/>
          </p:cNvPr>
          <p:cNvSpPr txBox="1">
            <a:spLocks noChangeAspect="1"/>
          </p:cNvSpPr>
          <p:nvPr/>
        </p:nvSpPr>
        <p:spPr>
          <a:xfrm>
            <a:off x="2746065" y="5144493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Web &amp; Apps</a:t>
            </a:r>
          </a:p>
        </p:txBody>
      </p:sp>
      <p:sp>
        <p:nvSpPr>
          <p:cNvPr id="221" name="TextBox 220">
            <a:hlinkClick r:id="rId10" action="ppaction://hlinksldjump"/>
          </p:cNvPr>
          <p:cNvSpPr txBox="1">
            <a:spLocks noChangeAspect="1"/>
          </p:cNvSpPr>
          <p:nvPr/>
        </p:nvSpPr>
        <p:spPr>
          <a:xfrm>
            <a:off x="764038" y="5977774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Miscellaneous</a:t>
            </a:r>
          </a:p>
        </p:txBody>
      </p:sp>
      <p:sp>
        <p:nvSpPr>
          <p:cNvPr id="206" name="TextBox 205">
            <a:hlinkClick r:id="rId8" action="ppaction://hlinksldjump"/>
          </p:cNvPr>
          <p:cNvSpPr txBox="1">
            <a:spLocks noChangeAspect="1"/>
          </p:cNvSpPr>
          <p:nvPr/>
        </p:nvSpPr>
        <p:spPr>
          <a:xfrm>
            <a:off x="2747502" y="5967042"/>
            <a:ext cx="1389686" cy="23001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Operations &amp; Tools</a:t>
            </a:r>
          </a:p>
        </p:txBody>
      </p:sp>
      <p:sp>
        <p:nvSpPr>
          <p:cNvPr id="237" name="TextBox 236">
            <a:hlinkClick r:id="rId4" action="ppaction://hlinksldjump"/>
          </p:cNvPr>
          <p:cNvSpPr txBox="1">
            <a:spLocks noChangeAspect="1"/>
          </p:cNvSpPr>
          <p:nvPr/>
        </p:nvSpPr>
        <p:spPr>
          <a:xfrm>
            <a:off x="2714790" y="6398450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Symbols</a:t>
            </a:r>
          </a:p>
        </p:txBody>
      </p:sp>
      <p:sp>
        <p:nvSpPr>
          <p:cNvPr id="229" name="TextBox 228">
            <a:hlinkClick r:id="rId6" action="ppaction://hlinksldjump"/>
          </p:cNvPr>
          <p:cNvSpPr txBox="1">
            <a:spLocks noChangeAspect="1"/>
          </p:cNvSpPr>
          <p:nvPr/>
        </p:nvSpPr>
        <p:spPr>
          <a:xfrm>
            <a:off x="763983" y="6398450"/>
            <a:ext cx="1260000" cy="2085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cs typeface="Gotham Bold"/>
              </a:rPr>
              <a:t>Objects</a:t>
            </a:r>
          </a:p>
        </p:txBody>
      </p:sp>
      <p:sp>
        <p:nvSpPr>
          <p:cNvPr id="76" name="TextBox 75"/>
          <p:cNvSpPr txBox="1">
            <a:spLocks/>
          </p:cNvSpPr>
          <p:nvPr/>
        </p:nvSpPr>
        <p:spPr>
          <a:xfrm>
            <a:off x="7543133" y="612287"/>
            <a:ext cx="5247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spc="100" dirty="0">
                <a:solidFill>
                  <a:schemeClr val="tx1">
                    <a:alpha val="35000"/>
                  </a:schemeClr>
                </a:solidFill>
                <a:latin typeface="Arial Black" panose="020B0A04020102020204" pitchFamily="34" charset="0"/>
                <a:cs typeface="Gotham Bold"/>
              </a:rPr>
              <a:t>OR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7805519" y="1041817"/>
            <a:ext cx="0" cy="5624096"/>
          </a:xfrm>
          <a:prstGeom prst="line">
            <a:avLst/>
          </a:prstGeom>
          <a:noFill/>
          <a:ln w="28575" cmpd="sng">
            <a:solidFill>
              <a:schemeClr val="tx1">
                <a:alpha val="35000"/>
              </a:schemeClr>
            </a:solidFill>
            <a:prstDash val="soli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\\Dloaudata01\dlohq\StudioJobs\Clients\Presentations\Accenture\Ellen C Marks - 15-4605 - Accenture Interactive template design Ph 1\Working Files\Illustrator\Icons PPT Library\Screen Shot 2016-05-13 at 5.05.41 PM.png"/>
          <p:cNvPicPr>
            <a:picLocks noChangeAspect="1" noChangeArrowheads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" t="5945" r="3992" b="12606"/>
          <a:stretch/>
        </p:blipFill>
        <p:spPr bwMode="auto">
          <a:xfrm>
            <a:off x="8197850" y="2838373"/>
            <a:ext cx="2966153" cy="127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1">
            <a:hlinkClick r:id="rId43" action="ppaction://hlinksldjump"/>
          </p:cNvPr>
          <p:cNvPicPr>
            <a:picLocks noChangeAspect="1" noChangeArrowheads="1"/>
          </p:cNvPicPr>
          <p:nvPr/>
        </p:nvPicPr>
        <p:blipFill>
          <a:blip r:embed="rId48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08" y="2930903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5">
            <a:hlinkClick r:id="rId45" action="ppaction://hlinksldjump"/>
          </p:cNvPr>
          <p:cNvPicPr>
            <a:picLocks noChangeAspect="1" noChangeArrowheads="1"/>
          </p:cNvPicPr>
          <p:nvPr/>
        </p:nvPicPr>
        <p:blipFill>
          <a:blip r:embed="rId49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55" y="2930903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3">
            <a:hlinkClick r:id="rId44" action="ppaction://hlinksldjump"/>
          </p:cNvPr>
          <p:cNvPicPr>
            <a:picLocks noChangeAspect="1" noChangeArrowheads="1"/>
          </p:cNvPicPr>
          <p:nvPr/>
        </p:nvPicPr>
        <p:blipFill>
          <a:blip r:embed="rId50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023" y="2929385"/>
            <a:ext cx="309825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4">
            <a:hlinkClick r:id="rId46" action="ppaction://hlinksldjump"/>
          </p:cNvPr>
          <p:cNvPicPr>
            <a:picLocks noChangeAspect="1" noChangeArrowheads="1"/>
          </p:cNvPicPr>
          <p:nvPr/>
        </p:nvPicPr>
        <p:blipFill>
          <a:blip r:embed="rId51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267" y="2930903"/>
            <a:ext cx="306788" cy="3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035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31639" cy="317185"/>
          </a:xfrm>
        </p:spPr>
        <p:txBody>
          <a:bodyPr/>
          <a:lstStyle/>
          <a:p>
            <a:r>
              <a:rPr lang="en-AU" dirty="0"/>
              <a:t>People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present; money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present; question; B2B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present; B2B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present; shield; protect; administration; administrator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present; growth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present; growth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strategy; game plan;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gameplan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play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67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81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67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81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2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20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67" y="47422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81" y="47422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2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20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20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2" y="6879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07" y="6879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79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42" y="6879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43" y="6879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79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2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07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42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2" y="47422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07" y="474220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2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8" name="Picture 40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42" y="47422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43" y="47422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20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20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9" name="Text Box 14"/>
          <p:cNvSpPr txBox="1">
            <a:spLocks noChangeArrowheads="1"/>
          </p:cNvSpPr>
          <p:nvPr/>
        </p:nvSpPr>
        <p:spPr bwMode="gray">
          <a:xfrm>
            <a:off x="2013992" y="4135164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target; b2b</a:t>
            </a:r>
          </a:p>
        </p:txBody>
      </p:sp>
      <p:sp>
        <p:nvSpPr>
          <p:cNvPr id="168" name="Text Box 14"/>
          <p:cNvSpPr txBox="1">
            <a:spLocks noChangeArrowheads="1"/>
          </p:cNvSpPr>
          <p:nvPr/>
        </p:nvSpPr>
        <p:spPr bwMode="gray">
          <a:xfrm>
            <a:off x="3643193" y="4135164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professional; sales; person; salesperson; user; time; fast; speedy; accelerate</a:t>
            </a:r>
          </a:p>
        </p:txBody>
      </p:sp>
      <p:sp>
        <p:nvSpPr>
          <p:cNvPr id="169" name="Text Box 14"/>
          <p:cNvSpPr txBox="1">
            <a:spLocks noChangeArrowheads="1"/>
          </p:cNvSpPr>
          <p:nvPr/>
        </p:nvSpPr>
        <p:spPr bwMode="gray">
          <a:xfrm>
            <a:off x="5272394" y="4135164"/>
            <a:ext cx="1620000" cy="8463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woman; female; user; dress</a:t>
            </a:r>
          </a:p>
        </p:txBody>
      </p:sp>
      <p:sp>
        <p:nvSpPr>
          <p:cNvPr id="176" name="Text Box 14"/>
          <p:cNvSpPr txBox="1">
            <a:spLocks noChangeArrowheads="1"/>
          </p:cNvSpPr>
          <p:nvPr/>
        </p:nvSpPr>
        <p:spPr bwMode="gray">
          <a:xfrm>
            <a:off x="2013992" y="6201567"/>
            <a:ext cx="1620000" cy="8463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global; team; people; users; group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43193" y="6201567"/>
            <a:ext cx="1620000" cy="2508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users; social; broadcast; share; network; crowd;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crowdsource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crowd source; crowdsourcing; people; group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5272394" y="6201567"/>
            <a:ext cx="1620000" cy="8463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team; organization; hierarchy; group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7" name="Text Box 14"/>
          <p:cNvSpPr txBox="1">
            <a:spLocks noChangeArrowheads="1"/>
          </p:cNvSpPr>
          <p:nvPr/>
        </p:nvSpPr>
        <p:spPr bwMode="gray">
          <a:xfrm>
            <a:off x="6901595" y="6201567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ID; badge; key; cardkey; card key; identification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8530796" y="6201567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ID; badge; key; cardkey; card key; identification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10159997" y="6201567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rolodex; contacts; contact; contact card; customer; record; profile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384791" y="6201567"/>
            <a:ext cx="1620000" cy="2508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audience; demographic; team; feedback; social; users; crowd; crowdsource; crowd source; crowdsourcing; people; group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71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7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67" y="13887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81" y="13887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7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71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90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190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67" y="34190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81" y="34190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8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67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9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8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0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1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2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3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2" y="13940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4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07" y="13940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5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40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6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42" y="13940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7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43" y="13940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8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940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0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2" y="34190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1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07" y="34190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2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90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3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42" y="34190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7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8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07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9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0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4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1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44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42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43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21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03" y="2712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44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50" y="2712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21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03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44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50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1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812" y="2713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54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790" y="2713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9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160" y="27175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5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116" y="27175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12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812" y="34082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54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790" y="34082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9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160" y="34125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5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116" y="34125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3" name="Text Box 14"/>
          <p:cNvSpPr txBox="1">
            <a:spLocks noChangeArrowheads="1"/>
          </p:cNvSpPr>
          <p:nvPr/>
        </p:nvSpPr>
        <p:spPr bwMode="gray">
          <a:xfrm>
            <a:off x="6936713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-; intel; intelligence; user</a:t>
            </a:r>
          </a:p>
        </p:txBody>
      </p:sp>
      <p:sp>
        <p:nvSpPr>
          <p:cNvPr id="204" name="Text Box 14"/>
          <p:cNvSpPr txBox="1">
            <a:spLocks noChangeArrowheads="1"/>
          </p:cNvSpPr>
          <p:nvPr/>
        </p:nvSpPr>
        <p:spPr bwMode="gray">
          <a:xfrm>
            <a:off x="854855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separate; non integrated; non-integrated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205" name="Text Box 14"/>
          <p:cNvSpPr txBox="1">
            <a:spLocks noChangeArrowheads="1"/>
          </p:cNvSpPr>
          <p:nvPr/>
        </p:nvSpPr>
        <p:spPr bwMode="gray">
          <a:xfrm>
            <a:off x="10192963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one to one; people; users; 1-1; 1:1; 1 to 1</a:t>
            </a:r>
          </a:p>
        </p:txBody>
      </p:sp>
      <p:pic>
        <p:nvPicPr>
          <p:cNvPr id="206" name="Picture 6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812" y="682625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1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790" y="682625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8" name="Text Box 14"/>
          <p:cNvSpPr txBox="1">
            <a:spLocks noChangeArrowheads="1"/>
          </p:cNvSpPr>
          <p:nvPr/>
        </p:nvSpPr>
        <p:spPr bwMode="gray">
          <a:xfrm>
            <a:off x="10192963" y="2120108"/>
            <a:ext cx="1620000" cy="8463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man; male 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209" name="Picture 6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812" y="1388717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1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790" y="1388717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137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31639" cy="317185"/>
          </a:xfrm>
        </p:spPr>
        <p:txBody>
          <a:bodyPr/>
          <a:lstStyle/>
          <a:p>
            <a:r>
              <a:rPr lang="en-AU" dirty="0"/>
              <a:t>People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10192963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customers; users; people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Text Box 14"/>
          <p:cNvSpPr txBox="1">
            <a:spLocks noChangeArrowheads="1"/>
          </p:cNvSpPr>
          <p:nvPr/>
        </p:nvSpPr>
        <p:spPr bwMode="gray">
          <a:xfrm>
            <a:off x="384791" y="2114505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rolodex; contacts; contact; contact card; customer; record; profile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80" name="Text Box 14"/>
          <p:cNvSpPr txBox="1">
            <a:spLocks noChangeArrowheads="1"/>
          </p:cNvSpPr>
          <p:nvPr/>
        </p:nvSpPr>
        <p:spPr bwMode="gray">
          <a:xfrm>
            <a:off x="2013992" y="2114505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rolodex; contacts; contact; contact cards; customers; records; profiles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81" name="Text Box 14"/>
          <p:cNvSpPr txBox="1">
            <a:spLocks noChangeArrowheads="1"/>
          </p:cNvSpPr>
          <p:nvPr/>
        </p:nvSpPr>
        <p:spPr bwMode="gray">
          <a:xfrm>
            <a:off x="3643193" y="2114505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ID; badge; key; cardkey; card key; identification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82" name="Text Box 14"/>
          <p:cNvSpPr txBox="1">
            <a:spLocks noChangeArrowheads="1"/>
          </p:cNvSpPr>
          <p:nvPr/>
        </p:nvSpPr>
        <p:spPr bwMode="gray">
          <a:xfrm>
            <a:off x="5272394" y="2114505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ID; badge; key; cardkey; card key; identification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84" name="Text Box 14"/>
          <p:cNvSpPr txBox="1">
            <a:spLocks noChangeArrowheads="1"/>
          </p:cNvSpPr>
          <p:nvPr/>
        </p:nvSpPr>
        <p:spPr bwMode="gray">
          <a:xfrm>
            <a:off x="6936713" y="2114505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contacts; customers; records; profiles; customer; record; profile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85" name="Text Box 14"/>
          <p:cNvSpPr txBox="1">
            <a:spLocks noChangeArrowheads="1"/>
          </p:cNvSpPr>
          <p:nvPr/>
        </p:nvSpPr>
        <p:spPr bwMode="gray">
          <a:xfrm>
            <a:off x="8548550" y="2114505"/>
            <a:ext cx="1620000" cy="167738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contacts; customers; records; profiles; customer; record; profile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10"/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1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2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3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388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50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7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388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5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550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846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116" y="6823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846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16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116" y="1390878"/>
            <a:ext cx="568800" cy="5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Text Box 14"/>
          <p:cNvSpPr txBox="1">
            <a:spLocks noChangeArrowheads="1"/>
          </p:cNvSpPr>
          <p:nvPr/>
        </p:nvSpPr>
        <p:spPr bwMode="gray">
          <a:xfrm>
            <a:off x="2002313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insight; lightbulb; idea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75" name="Picture 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440" y="272037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4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953" y="272037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1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440" y="34228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43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953" y="34228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Text Box 14"/>
          <p:cNvSpPr txBox="1">
            <a:spLocks noChangeArrowheads="1"/>
          </p:cNvSpPr>
          <p:nvPr/>
        </p:nvSpPr>
        <p:spPr bwMode="gray">
          <a:xfrm>
            <a:off x="3633345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users; people; known; unknown; anonymous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87" name="Text Box 14"/>
          <p:cNvSpPr txBox="1">
            <a:spLocks noChangeArrowheads="1"/>
          </p:cNvSpPr>
          <p:nvPr/>
        </p:nvSpPr>
        <p:spPr bwMode="gray">
          <a:xfrm>
            <a:off x="38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anonymous; ?; unknown; user; person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89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80" y="27170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2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693" y="27170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80" y="34195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1" y="27198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2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98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1" y="3422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8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22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9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693" y="34195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96" y="6890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790" y="6890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96" y="13915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4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790" y="13915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097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65677" cy="317185"/>
          </a:xfrm>
        </p:spPr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barn; farm; farming; agriculture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butterfly; beauty; nature; transform; transformation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car; auto; eco; green; renewable; renewables; sustainable; sustainability; clean; fuel; leaf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factory; eco; green; renewable; renewables; sustainable; sustainability; leaf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eco; green; renewable; renewables; sustainable; sustainability; clean; fuel; leaf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eco; green; renewable; renewables; sustainable; sustainability; clean; fuel; leaf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globe; earth; eco; sustainability; sustainable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eco; sustainability; sustainable; light; energy; power; leaf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eco; sustainability; sustainable; think; mind; green; leaf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eco; nature; grow; growth; nurture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globe; earth; eco; sustainability; sustainable; green; leaf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flower; simple; grow; beauty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farming; seed; farm; agriculture; cultivate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honey; honeycomb; nature; modular; modules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leaf; eco; green; renewable; sustainable; sustainability; nature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plant; leaf; green grow; maturing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renewable; energy; power; green; eco; sustainability; sustainable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recycle; bag; recycled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nuclear; power; energy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farming; agriculture; crops; sustainability; sustainable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flower; simple; grow; beauty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01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29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29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29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01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5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5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508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01" y="4745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5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5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50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2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51" y="682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13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60" y="66674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4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57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75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6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7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2" y="27129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8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51" y="27129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9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13" y="27129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0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74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1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57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2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75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3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4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2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5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51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6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13" y="474344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7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74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8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57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9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75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40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584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584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584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01" y="138584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584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584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584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615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1615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615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01" y="34161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61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161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61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0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2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3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2" y="138584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5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51" y="138584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6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13" y="138584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7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74" y="138584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57" y="138584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75" y="138584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584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2" y="341615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51" y="341615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13" y="341615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74" y="34161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57" y="34161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75" y="34161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61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2" y="54466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9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51" y="54466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13" y="544666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574" y="54466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57" y="54466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75" y="54466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66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4401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65677" cy="317185"/>
          </a:xfrm>
        </p:spPr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scarecrow; farming; agriculture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recycle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reuse; renew; renewable; leaf; eco; green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solar; energy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ocean; water; nature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tree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tree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tree; plant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water; drop; droplet; clean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water; faucet; utility; drop; droplet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tree; plant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wood; logs; resources; timber; forestry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rainbow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drought; dried; dry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shifting; landscape; disrupt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flood; flooded; inundate; inundated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cyclone; tornado; whirl; whirlwind; fast; accelerating; pace; change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sun; shine; bright; energy; power; solar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reuse; renew; renewable; water; eco; green; drop; droplet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reuse; renew; renewable; water; eco; green; conserve; drop; droplet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renewable; energy; power; wind; turbine; eco; green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37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06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52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625"/>
            <a:ext cx="568125" cy="56812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37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06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52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37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06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52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2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7" name="Picture 3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8" name="Picture 3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9" name="Picture 3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0" name="Picture 40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1" name="Picture 41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2" name="Picture 4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3" name="Picture 43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724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4" name="Picture 44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5" name="Picture 45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6" name="Picture 46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7" name="Picture 47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8" name="Picture 48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9" name="Picture 49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0" name="Picture 50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724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1" name="Picture 51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2" name="Picture 5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3" name="Picture 53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4" name="Picture 54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5" name="Picture 55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6" name="Picture 56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7" name="Picture 57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724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0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37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06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52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90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90491"/>
            <a:ext cx="568125" cy="56812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37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06" y="3422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52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37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54513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06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52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37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0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38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39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40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41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42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90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43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724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44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45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46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47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48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49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50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724" y="3422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51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52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53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513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54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55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56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57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724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653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65677" cy="317185"/>
          </a:xfrm>
        </p:spPr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rising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sunset; sun set; declining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thermometer; temperature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thermometer; cold; temperature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thermometer; hot; temperature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unprotected; umbrella; vulnerable; exposed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protected; life; insurance; umbrella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rising; tide; lift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recede; receding; tide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0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70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0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0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91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269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4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17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91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91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04" y="13889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705" y="13889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13889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9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8" y="138891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13889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0" y="138891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1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03" y="13889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1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91" y="13889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1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269" y="13889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1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42" y="13889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5" y="138891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17" y="13889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91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344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83549" cy="317185"/>
          </a:xfrm>
        </p:spPr>
        <p:txBody>
          <a:bodyPr/>
          <a:lstStyle/>
          <a:p>
            <a:r>
              <a:rPr lang="en-AU" dirty="0"/>
              <a:t>Travel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compass; roadmap; directional guide; guided direction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compass; roadmap; directional guide; guided direction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globe; world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global; business; money; earth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COE; center of excellence; delivery center; delivery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secure; planet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global; planet; world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globe; planet; refresh; world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search; world; globe; planet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settings; global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globe; world; planet; unknown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map; check-in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check-in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check-in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pin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pin; check-in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share; sharing; globe; world; planet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globe; world; planet; warning; alert; danger; risk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globe; world; planet; warning; alert; danger; risk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99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23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0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08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08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08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99" y="271085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23" y="271085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05" y="271085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085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345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99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23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05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52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4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6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5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13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6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7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8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08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9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52" y="27108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0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08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1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6" y="271085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2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13" y="271085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3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085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4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085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5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6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52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7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345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8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6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9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13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10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11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7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7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7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99" y="1387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23" y="1387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05" y="1387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7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57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157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57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99" y="341570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23" y="341570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05" y="341570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570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99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2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0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87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52" y="1387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7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6" y="1387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13" y="1387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7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7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157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52" y="34157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57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6" y="341570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13" y="341570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1570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570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52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6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91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825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83549" cy="317185"/>
          </a:xfrm>
        </p:spPr>
        <p:txBody>
          <a:bodyPr/>
          <a:lstStyle/>
          <a:p>
            <a:r>
              <a:rPr lang="en-AU" dirty="0"/>
              <a:t>Travel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add location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airport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airport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bank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bank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bar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check-in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dining; restaurant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multi directions; journey; touchpoint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check-in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favorite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favorite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nearby; proximity; friends; group; grouping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dining; restaurant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shopping; store; location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store; shopping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target; offer; beacon; locate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multi directions; journey; touchpoint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predictive; predict; journey; touchpoint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favorite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872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12" y="6887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87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87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87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591" y="68872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021" y="6887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12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591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021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1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12" y="47434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2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3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4" name="Picture 2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5" name="Picture 2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591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6" name="Picture 2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021" y="47434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7" name="Picture 2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872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8" name="Picture 2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87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87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0" name="Picture 28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87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1" name="Picture 2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87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2" name="Picture 30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872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3" name="Picture 3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87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4" name="Picture 3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5" name="Picture 33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6" name="Picture 34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7" name="Picture 35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8" name="Picture 36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9" name="Picture 37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0" name="Picture 38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1" name="Picture 3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2" name="Picture 4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434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3" name="Picture 4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4" name="Picture 4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5" name="Picture 4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6" name="Picture 44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7" name="Picture 45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34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353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12" y="1393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5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3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6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3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8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3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9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591" y="139353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0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021" y="1393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1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2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12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3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1943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5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6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591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7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021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8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9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12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0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1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2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3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59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4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021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5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353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6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3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7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3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8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93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9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3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0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9353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1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93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2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3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4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5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943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6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7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8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9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0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1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2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3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4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5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12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83549" cy="317185"/>
          </a:xfrm>
        </p:spPr>
        <p:txBody>
          <a:bodyPr/>
          <a:lstStyle/>
          <a:p>
            <a:r>
              <a:rPr lang="en-AU" dirty="0"/>
              <a:t>Travel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target; offer; beacon; locate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unknown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unknown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360; location; single view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map; roadmap; plan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roadmap; plan; map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target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target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journey; location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location; check-in; check-in; check in; beacon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target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bank; museum; memorial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bank; court; law; legal; justice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building; enterprise;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hq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headquarters; city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building; enterprise;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hq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headquarters; city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architecture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school; university; college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location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fence; block; obstacle; challenge; roadblock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anchor; navy; marines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28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282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7" name="Picture 2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672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8" name="Picture 2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282" y="47467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9" name="Picture 2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67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0" name="Picture 2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67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1" name="Picture 2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67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2" name="Picture 2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672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3" name="Picture 2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67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4" name="Picture 2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5" name="Picture 2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6" name="Picture 3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1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7" name="Picture 3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8" name="Picture 3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20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9" name="Picture 33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0" name="Picture 3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17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1" name="Picture 35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2" name="Picture 36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3" name="Picture 37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14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4" name="Picture 38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5" name="Picture 39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20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6" name="Picture 40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7" name="Picture 41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17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8" name="Picture 42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5" y="474672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9" name="Picture 43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467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0" name="Picture 44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14" y="47467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1" name="Picture 45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67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2" name="Picture 46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20" y="47467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3" name="Picture 47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672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4" name="Picture 48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16" y="47467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282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395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619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282" y="341619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2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619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1619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619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1619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619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21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2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282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3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4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5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6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7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8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5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9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30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14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31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2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20" y="138395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3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4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17" y="13839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5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5" y="341619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6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619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7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14" y="341619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8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619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9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20" y="341619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40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1619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41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17" y="341619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2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5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3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4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014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5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6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20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7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8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16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3253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83549" cy="317185"/>
          </a:xfrm>
        </p:spPr>
        <p:txBody>
          <a:bodyPr/>
          <a:lstStyle/>
          <a:p>
            <a:r>
              <a:rPr lang="en-AU" dirty="0"/>
              <a:t>Travel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building; government; hospital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building; enterprise;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hq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headquarters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building; enterprise;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hq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headquarters; city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building; enterprise;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hq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headquarters; city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building; government; capital; congress; senate; legislature; state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italy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leaning; faulty; precarious; landmark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building; tower; needle;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toronto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seattle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city; landmark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building; government; capital; congress; senate; legislature; state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door; switch; leave; exit; entrance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electricity; electric; power; energy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garage; startup; start-up; entrepreneur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globe; planet; world; global; earth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globe; world; global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greek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greece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roman; antique; classic; architecture; design; designed; form; pedestal; government; legal; law; column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house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0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petronas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tower;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malaysia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building; city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castle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signs; guided directions; direction sign; confused; conflicted; conflicting; guide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0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37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1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3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4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5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12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7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8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8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56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9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0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0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1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53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2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2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3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12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4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80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5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56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6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05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7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8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53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9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2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0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12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2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80" y="47437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3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56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4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05" y="4743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0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1390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0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07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0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90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90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34230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30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522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0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53" y="1390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2" y="1390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12" y="13907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80" y="1390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56" y="1390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05" y="1390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2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53" y="34230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2" y="342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12" y="342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80" y="342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56" y="342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05" y="34230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53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2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12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80" y="54522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56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05" y="54522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87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83549" cy="317185"/>
          </a:xfrm>
        </p:spPr>
        <p:txBody>
          <a:bodyPr/>
          <a:lstStyle/>
          <a:p>
            <a:r>
              <a:rPr lang="en-AU" dirty="0"/>
              <a:t>Travel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house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house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house; residence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house; residence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fire; disaster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lighthouse; beacon; vision; light; guide; guided; navigate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map; treasure; treasure map; plan; roadmap; objective; goal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3323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volcano; explode; disaster; blowup; blow; unexpected; failure; fight; disagreement; explode; explosion; explosive; argument; argue; disagree; disagreement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well; water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door; exit; switch; leave; entrance; enter; unknown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park; calm; serene; relax; nature; sit; tree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island; vacation; remote; travel; beach; relax; holiday; tree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scan; security; metal detector; risk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travel; passport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explore; exploration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sun; relax; vacation; easy; retire; retired; lounge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travel; bag; luggage; suitcase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travel; bag; luggage; suitcase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travel; plane; air; airplane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travel; beach; vacation; relax; holiday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smooth; easy; sail; boat; sailboat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92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92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2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3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86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110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6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7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8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9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236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0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236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1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236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2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3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92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4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5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34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6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7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8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9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236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0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86" y="271236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1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110" y="271236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2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3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4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5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34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6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7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86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8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110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92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718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943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92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4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5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6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138718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7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8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9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86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0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110" y="13871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1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" y="341943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2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3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9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5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71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6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1717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7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71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8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9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9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0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1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2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3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4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71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86" y="341717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110" y="34171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9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8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11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48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88" y="68145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397" y="68145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4" y="681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97010"/>
            <a:ext cx="864688" cy="331611"/>
          </a:xfrm>
        </p:spPr>
        <p:txBody>
          <a:bodyPr/>
          <a:lstStyle/>
          <a:p>
            <a:r>
              <a:rPr lang="en-AU"/>
              <a:t>Business</a:t>
            </a:r>
            <a:endParaRPr lang="en-AU" dirty="0"/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abacus; count; counting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auction; governance; law; legal; justice; govern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bank; financial services; banking</a:t>
            </a:r>
            <a:endParaRPr lang="en-US" dirty="0"/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bank; financial services; banking</a:t>
            </a:r>
            <a:endParaRPr lang="en-US" dirty="0"/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sales; briefcase</a:t>
            </a:r>
            <a:endParaRPr lang="en-US" dirty="0"/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maze; guided; selling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balance; resources; assets</a:t>
            </a:r>
            <a:endParaRPr lang="en-US" dirty="0"/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trade; business; exchange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calculator</a:t>
            </a:r>
            <a:endParaRPr lang="en-US" dirty="0"/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idea</a:t>
            </a:r>
            <a:endParaRPr lang="en-US" dirty="0"/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uncertain; inconsistent</a:t>
            </a:r>
            <a:endParaRPr lang="en-US" dirty="0"/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uncertain; inconsistent</a:t>
            </a:r>
            <a:endParaRPr lang="en-US" dirty="0"/>
          </a:p>
        </p:txBody>
      </p:sp>
      <p:sp>
        <p:nvSpPr>
          <p:cNvPr id="18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3323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sz="1200" dirty="0"/>
              <a:t>uncertain; inconsistent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uncertain; inconsistent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uncertain; inconsistent</a:t>
            </a: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uncertain; inconsistent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1938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uncertain; </a:t>
            </a:r>
            <a:r>
              <a:rPr lang="en-AU" sz="1400" dirty="0"/>
              <a:t>inconsistent</a:t>
            </a:r>
            <a:endParaRPr lang="en-AU" dirty="0"/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uncertain; inconsistent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denied</a:t>
            </a:r>
            <a:endParaRPr lang="en-US" dirty="0"/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credit; check; confirm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nest; egg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63" y="681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1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6" y="681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1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1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1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1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1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681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038" y="68145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145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5" name="Picture 5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88" y="13861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" name="Picture 6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397" y="13861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7" name="Picture 4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4" y="1386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8" name="Picture 3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63" y="1386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9" name="Picture 7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6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0" name="Picture 8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6" y="1386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1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6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2" name="Picture 10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6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3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6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4" name="Picture 12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6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5" name="Picture 1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6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" name="Picture 14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1386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7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038" y="13861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8" name="Picture 16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61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13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5" y="27113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27113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840" y="27113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27113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242" y="27113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688" y="27113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50" y="27113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134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134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9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0" name="Picture 18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5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1" name="Picture 1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2" name="Picture 20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840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3" name="Picture 2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4" name="Picture 22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242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5" name="Picture 23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688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" name="Picture 2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50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" name="Picture 25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9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8" name="Picture 26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9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9" name="Picture 4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971" y="271325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0" name="Picture 4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271325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1" name="Picture 47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90" y="27191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2" name="Picture 48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39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" name="Picture 45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971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8" name="Picture 46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9" name="Picture 47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490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0" name="Picture 48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39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3" name="Picture 49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04" y="47292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4" name="Picture 50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292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" name="Picture 51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444" y="47292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6" name="Picture 52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397" y="47292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7" name="Picture 53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472926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8" name="Picture 54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472926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9" name="Picture 55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688" y="47292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0" name="Picture 56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50" y="47292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1" name="Picture 57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331" y="47292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2" name="Picture 58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292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3" name="Picture 59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446" y="47292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4" name="Picture 60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47292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5" name="Picture 61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472926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6" name="Picture 62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2926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1" name="Picture 49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04" y="5449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2" name="Picture 50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49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3" name="Picture 51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444" y="5449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4" name="Picture 52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397" y="5449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5" name="Picture 53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5449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6" name="Picture 54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5449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" name="Picture 55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688" y="5449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" name="Picture 56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50" y="5449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9" name="Picture 57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331" y="5449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0" name="Picture 58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9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1" name="Picture 59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446" y="5449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2" name="Picture 60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5449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3" name="Picture 61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5449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4" name="Picture 62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97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0755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83549" cy="317185"/>
          </a:xfrm>
        </p:spPr>
        <p:txBody>
          <a:bodyPr/>
          <a:lstStyle/>
          <a:p>
            <a:r>
              <a:rPr lang="en-AU" dirty="0"/>
              <a:t>Travel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plane; air; airplane; travel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clean; shower; hotel; bath; tub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hotel; lodging; hospitality; bed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hotel; building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car; auto; key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service; concierge; hotel; hospitality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privacy; disturb; hotel; sign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exercise; fitness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best; five star; hotel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service; recommend; dining; offer; present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fireplace; fire; fireside; intimate; cozy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hotel; clean; shower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swim; pool; swimming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tv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television; old; retro; legacy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toilet; failure; upset; sick; hopeless; fail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explore; balloon; hot air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jump; jump start; jump-start; jumper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old; legacy; antique; retro; bike, bicycle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service; recommend; dining; offer; present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service; premium; high end; high-end; dining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hotel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9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95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95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4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31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33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69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4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5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4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6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7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8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31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9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3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0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69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1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2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4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3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4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31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5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6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7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8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9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3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30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69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31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7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74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95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77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95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177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9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4" y="1387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74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31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33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69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4" y="34177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31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33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69" y="34177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4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31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8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9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0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3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69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478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83549" cy="317185"/>
          </a:xfrm>
        </p:spPr>
        <p:txBody>
          <a:bodyPr/>
          <a:lstStyle/>
          <a:p>
            <a:r>
              <a:rPr lang="en-AU" dirty="0"/>
              <a:t>Travel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boat; ship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retro; old; antique; legacy; outdated; team; teamwork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steer; guide; pilot; manage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bus;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london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bus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bus;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schoolbus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school bus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bus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head; person; user; close minded; secure; locked; lock; customer; consumer; stubborn; pigheaded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car; auto; automotive; retro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car; auto; automotive; retro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sail; boat; sailboat; easy; simple; smooth; elegant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car; auto; options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customs; border; duty; crossing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pump; boost; inflate; grow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oil; barrel; resources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oil; well; derrick; resources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empty; gauge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gas; petrol; fuel; resources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car; auto; automotive; taxi; cab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car; auto; automotive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car; auto; options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4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893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34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10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38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89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34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6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102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7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384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8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9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0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893" y="474344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1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2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102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384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7" name="Picture 2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8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8" name="Picture 2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9" name="Picture 2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44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0" name="Picture 2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1" name="Picture 29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2" name="Picture 30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66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4" name="Picture 32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83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5" name="Picture 33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6" name="Picture 34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44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7" name="Picture 35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2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8" name="Picture 36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9" name="Picture 37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664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0" name="Picture 38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1" name="Picture 39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83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2" name="Picture 40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3" name="Picture 41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44" y="474344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4" name="Picture 42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5" name="Picture 43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25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6" name="Picture 44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664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7" name="Picture 45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466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8" name="Picture 46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343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72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5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6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893" y="138722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7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343" y="138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102" y="138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384" y="138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94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94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2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893" y="34194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343" y="34194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102" y="34194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384" y="34194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893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0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10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384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4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8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5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83" y="138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6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7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44" y="138722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8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9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25" y="138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0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664" y="138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1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194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2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83" y="34194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3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94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4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44" y="34194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5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25" y="34194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6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94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7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664" y="34194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8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9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8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0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1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44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2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3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4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664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5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1951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6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34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872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83549" cy="317185"/>
          </a:xfrm>
        </p:spPr>
        <p:txBody>
          <a:bodyPr/>
          <a:lstStyle/>
          <a:p>
            <a:r>
              <a:rPr lang="en-AU" dirty="0"/>
              <a:t>Travel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road; journey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road; journey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segway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warning; alert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sign;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u-turn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turn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sign; zigzag; zig-zag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speed; gauge; performance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explore; submarine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taxi; auto; car; cab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taxi; auto; car; cab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steer; guide; manage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truck; transportation; shipping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emergency; ambulance; truck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truck; fire; firetruck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repair; tow; tow truck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tuktuk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tuk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tuk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camper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vespa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scooter; moped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traffic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traffic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train; transportation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16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11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038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27119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76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01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47" y="47363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14" y="473634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3634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473634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7" y="473634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043" y="473634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473634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4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14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969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27119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48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160" y="27119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5" y="47363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31" y="473634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473634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8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3634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261" y="473634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6" y="473634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884" y="473634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16" y="13943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9433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11" y="13943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13943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43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943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038" y="139433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9"/>
          <p:cNvPicPr>
            <a:picLocks noChangeAspect="1" noChangeArrowheads="1"/>
          </p:cNvPicPr>
          <p:nvPr/>
        </p:nvPicPr>
        <p:blipFill>
          <a:blip r:embed="rId9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0"/>
          <p:cNvPicPr>
            <a:picLocks noChangeAspect="1" noChangeArrowheads="1"/>
          </p:cNvPicPr>
          <p:nvPr/>
        </p:nvPicPr>
        <p:blipFill>
          <a:blip r:embed="rId10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1"/>
          <p:cNvPicPr>
            <a:picLocks noChangeAspect="1" noChangeArrowheads="1"/>
          </p:cNvPicPr>
          <p:nvPr/>
        </p:nvPicPr>
        <p:blipFill>
          <a:blip r:embed="rId11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12"/>
          <p:cNvPicPr>
            <a:picLocks noChangeAspect="1" noChangeArrowheads="1"/>
          </p:cNvPicPr>
          <p:nvPr/>
        </p:nvPicPr>
        <p:blipFill>
          <a:blip r:embed="rId1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13"/>
          <p:cNvPicPr>
            <a:picLocks noChangeAspect="1" noChangeArrowheads="1"/>
          </p:cNvPicPr>
          <p:nvPr/>
        </p:nvPicPr>
        <p:blipFill>
          <a:blip r:embed="rId1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342390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14"/>
          <p:cNvPicPr>
            <a:picLocks noChangeAspect="1" noChangeArrowheads="1"/>
          </p:cNvPicPr>
          <p:nvPr/>
        </p:nvPicPr>
        <p:blipFill>
          <a:blip r:embed="rId14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76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15"/>
          <p:cNvPicPr>
            <a:picLocks noChangeAspect="1" noChangeArrowheads="1"/>
          </p:cNvPicPr>
          <p:nvPr/>
        </p:nvPicPr>
        <p:blipFill>
          <a:blip r:embed="rId15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01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16"/>
          <p:cNvPicPr>
            <a:picLocks noChangeAspect="1" noChangeArrowheads="1"/>
          </p:cNvPicPr>
          <p:nvPr/>
        </p:nvPicPr>
        <p:blipFill>
          <a:blip r:embed="rId16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47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7"/>
          <p:cNvPicPr>
            <a:picLocks noChangeAspect="1" noChangeArrowheads="1"/>
          </p:cNvPicPr>
          <p:nvPr/>
        </p:nvPicPr>
        <p:blipFill>
          <a:blip r:embed="rId17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14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8"/>
          <p:cNvPicPr>
            <a:picLocks noChangeAspect="1" noChangeArrowheads="1"/>
          </p:cNvPicPr>
          <p:nvPr/>
        </p:nvPicPr>
        <p:blipFill>
          <a:blip r:embed="rId18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19"/>
          <p:cNvPicPr>
            <a:picLocks noChangeAspect="1" noChangeArrowheads="1"/>
          </p:cNvPicPr>
          <p:nvPr/>
        </p:nvPicPr>
        <p:blipFill>
          <a:blip r:embed="rId19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20"/>
          <p:cNvPicPr>
            <a:picLocks noChangeAspect="1" noChangeArrowheads="1"/>
          </p:cNvPicPr>
          <p:nvPr/>
        </p:nvPicPr>
        <p:blipFill>
          <a:blip r:embed="rId20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7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21"/>
          <p:cNvPicPr>
            <a:picLocks noChangeAspect="1" noChangeArrowheads="1"/>
          </p:cNvPicPr>
          <p:nvPr/>
        </p:nvPicPr>
        <p:blipFill>
          <a:blip r:embed="rId21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04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22"/>
          <p:cNvPicPr>
            <a:picLocks noChangeAspect="1" noChangeArrowheads="1"/>
          </p:cNvPicPr>
          <p:nvPr/>
        </p:nvPicPr>
        <p:blipFill>
          <a:blip r:embed="rId2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43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433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4" y="13943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13943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14" y="13943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943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139433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969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342390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48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160" y="3423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31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4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4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261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4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6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4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884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986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683549" cy="317185"/>
          </a:xfrm>
        </p:spPr>
        <p:txBody>
          <a:bodyPr/>
          <a:lstStyle/>
          <a:p>
            <a:r>
              <a:rPr lang="en-AU" dirty="0"/>
              <a:t>Travel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legacy; retro; old; wagon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windshield; wind shield;; view; visibility; forecast</a:t>
            </a:r>
          </a:p>
        </p:txBody>
      </p:sp>
      <p:pic>
        <p:nvPicPr>
          <p:cNvPr id="53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1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265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265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 Box 14"/>
          <p:cNvSpPr txBox="1">
            <a:spLocks noChangeArrowheads="1"/>
          </p:cNvSpPr>
          <p:nvPr/>
        </p:nvSpPr>
        <p:spPr bwMode="gray">
          <a:xfrm>
            <a:off x="363334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global; locations; markets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57" y="6848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50" y="6878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57" y="13861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45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50" y="13891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 Box 14"/>
          <p:cNvSpPr txBox="1">
            <a:spLocks noChangeArrowheads="1"/>
          </p:cNvSpPr>
          <p:nvPr/>
        </p:nvSpPr>
        <p:spPr bwMode="gray">
          <a:xfrm>
            <a:off x="529144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journey; offline;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omni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-channel;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omnichannel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multichannel; multi-channel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46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5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0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3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46" y="13773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5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04" y="13773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 Box 14"/>
          <p:cNvSpPr txBox="1">
            <a:spLocks noChangeArrowheads="1"/>
          </p:cNvSpPr>
          <p:nvPr/>
        </p:nvSpPr>
        <p:spPr bwMode="gray">
          <a:xfrm>
            <a:off x="6933825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service; recommend</a:t>
            </a:r>
          </a:p>
        </p:txBody>
      </p:sp>
      <p:pic>
        <p:nvPicPr>
          <p:cNvPr id="55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583" y="68617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3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43" y="68617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5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583" y="138110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37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43" y="138110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 Box 14"/>
          <p:cNvSpPr txBox="1">
            <a:spLocks noChangeArrowheads="1"/>
          </p:cNvSpPr>
          <p:nvPr/>
        </p:nvSpPr>
        <p:spPr bwMode="gray">
          <a:xfrm>
            <a:off x="8548550" y="2136180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service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6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160" y="6879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3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116" y="6879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4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160" y="13829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36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116" y="13829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467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97737" cy="317185"/>
          </a:xfrm>
        </p:spPr>
        <p:txBody>
          <a:bodyPr/>
          <a:lstStyle/>
          <a:p>
            <a:r>
              <a:rPr lang="en-AU" dirty="0"/>
              <a:t>Experience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cut; slice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group; segment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colors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palette; design; options;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choices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tool; plot; plan; compass; architect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spotlight; cone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crayons; create; brainstorm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cube; model; wireframe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hilight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highlight; high light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glue; retain; sticky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layers; slides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design; workshop; work shop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measure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origami; creative; make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paint; brush; color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paint; brush;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color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paint;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color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canvas; brainstorm; idea; ideas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palette; creative; agency; design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magic; wand; experience; delight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magic; wand; experience; delight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magnet; attract; pull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7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713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7139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713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713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713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713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0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80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0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4834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97737" cy="317185"/>
          </a:xfrm>
        </p:spPr>
        <p:txBody>
          <a:bodyPr/>
          <a:lstStyle/>
          <a:p>
            <a:r>
              <a:rPr lang="en-AU" dirty="0"/>
              <a:t>Experience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pencil; ruler; school; student; tools; measure; design; architect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pen; write; author; compose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pen; write; author; compose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feather; quill; write; author; compose; light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merge; converge;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venn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overlap; pattern; recognition; unified; integrated;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venn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 diagram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ruler; measure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ruler; measure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brand; stamp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connect; connections; points; connected; unified; integrated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privacy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ruler; measure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operations; plan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plan; warning; risk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deprioritize; decrease; priority; move; down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prioritize; increase; priority; move; up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compete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switch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shrink; decrease; lose; retract; retreat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design; tools; designer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scale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acquisition; plan; attract; acquire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50" y="271719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50" y="27130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16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31" y="47428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50" y="47428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787" y="47428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943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38" y="4739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47399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690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6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6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6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6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690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6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17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17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17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172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17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1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690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1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6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1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6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1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6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1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6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690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2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6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17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17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17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172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17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26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17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27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172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8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71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9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71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0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71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31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71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32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718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33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71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34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71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2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50" y="34217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3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50" y="34175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4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62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5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31" y="54473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6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50" y="54473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7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787" y="54473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8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5396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9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38" y="54444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0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54444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9346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97737" cy="317185"/>
          </a:xfrm>
        </p:spPr>
        <p:txBody>
          <a:bodyPr/>
          <a:lstStyle/>
          <a:p>
            <a:r>
              <a:rPr lang="en-AU" dirty="0"/>
              <a:t>Experience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cupid; target; loyalty; bow; love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loyalty; nurture; care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target; personalized; personalize; targeted; loyalty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message; loyalty; mobile; targeted; personalized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sad; cry; teardrop; emotional; emotion; loyalty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registry; wedding; bridal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win; award; best; prize; reward; rewards; recognize; recognition; top; performer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award; best; 1st; won; win; top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pass; confirm; ok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pass; confirm; ok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win; award; best; prize; reward; rewards; recognize; recognition; top; performer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best; prize; award; 1st; win; top; performer</a:t>
            </a: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best; prize; award; 1st; win; top; performer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question; confused; confuse; ?; anonymous; unknown; answer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badge; star; best;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favorite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award; reward; rewards; win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badge; star; best;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favorite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award; reward; rewards; win; top; performer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badge; star; best;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favorite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award; reward; rewards; win; top; performer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certificate; diploma; award; recognize; recognition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loyal; loyalty; badge; earn; reward; rewards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brand; experience; best; like; award; reward; loyalty; prize; recognize; recognition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brand; experience; best; like; award; reward; loyalty; prize; recognize; recognition; performer; top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9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9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7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24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5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6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7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8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9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30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31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9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32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33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4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9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5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6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7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2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2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2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2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2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2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2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2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9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3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3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3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5815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97737" cy="317185"/>
          </a:xfrm>
        </p:spPr>
        <p:txBody>
          <a:bodyPr/>
          <a:lstStyle/>
          <a:p>
            <a:r>
              <a:rPr lang="en-AU" dirty="0"/>
              <a:t>Experience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certificate; diploma; award; recognize; recognition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king; queen; best; customer; royal; royalty; castle; crown; top; performer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king; queen; best; customer; royal; royalty; castle; crown; top; performer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king; queen; best; customer; royal; royalty; castle; crown; top; performer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flag; issue; raise; banner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flag; issue; raise; banner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flag; issue; raise; banner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flag; issue; raise; banner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nb-NO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flag; banner; best; winner; star; favorite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pennant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flag; issue; raise; banner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blockage; heart; prohibit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broken; disdain; abandon; sad; heart; disloyal; disconnect; disengage; leave; loss; divorce; dislike; negative; switch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heart; check; confirm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loyalty; loyal; experience; good; happy; personal; relevant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heart; delete; lose; disloyal; abandon; switch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reduce; loyalty; disloyal; switch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favorite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pennant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experience; loyalty; love; delight; inspire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angel; heart; good; pure; motive; inspire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8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49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2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9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49" y="54491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583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97737" cy="317185"/>
          </a:xfrm>
        </p:spPr>
        <p:txBody>
          <a:bodyPr/>
          <a:lstStyle/>
          <a:p>
            <a:r>
              <a:rPr lang="en-AU" dirty="0"/>
              <a:t>Experience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retain; loyal; committed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renew; refresh; loyalty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loyalty program; loyalty automation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lose; switch; sad; bad; negative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increase loyalty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warning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hot; fire; burn; burning; desire; inspire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win; best; 1st; winner; medal; award; top; performer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win; best; 1st; winner; medal; award; top; performer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win; best; 1st; winner; medal; award; top; performer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win; best; 1st; winner; medal; award; top; performer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rank; military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stars; rewards; awards; recognition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rank; military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rank; military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badge; shield; best; recognized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badge; rank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star; best; top; performer;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favorite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competition; pedestal; winners; losers; winner; win; compete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present; gift; simple; rewards; offer; offers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rank; military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2808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7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8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0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1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2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3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4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5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6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7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9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0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1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2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3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4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5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6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0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283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0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83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9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989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97737" cy="317185"/>
          </a:xfrm>
        </p:spPr>
        <p:txBody>
          <a:bodyPr/>
          <a:lstStyle/>
          <a:p>
            <a:r>
              <a:rPr lang="en-AU" dirty="0"/>
              <a:t>Experience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star; award; reward; best; recognize; recognition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star; award; reward; best; recognize; recognition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star; award; reward; best; recognize; recognition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star; award; reward; best; recognize; recognition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star; award; reward; best; recognized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star; award; reward; best; recognize; recognition;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center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decrease; loss; negative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thumb; down; thumbs; unlike; dislike; bad; negative; feedback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thumb; down; thumbs; unlike; dislike; bad; negative; feedback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thumb; up thumbs; unlike; like; good; positive; feedback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half; split; halve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trophy; award; best; achieve; achievement; winner; win; recognized; leader</a:t>
            </a: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oscar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trophy; award; best; achieve; achievement; winner; win; recognized; leader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trophy; award; best; achieve; achievement; winner; win; recognized; leader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angry; frustrated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confused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confused; dizzy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thumb; up thumbs; unlike; like; good; positive; feedback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trophy; award; best; achieve; achievement; winner; win; recognized; leader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trophy; award; best; achieve; achievement; winner; win; recognized; leader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4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6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7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8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9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0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1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2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3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4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5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6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7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8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9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8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9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0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04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864688" cy="317185"/>
          </a:xfrm>
        </p:spPr>
        <p:txBody>
          <a:bodyPr/>
          <a:lstStyle/>
          <a:p>
            <a:r>
              <a:rPr lang="en-AU" dirty="0"/>
              <a:t>Business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gold; holdings; assets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bar; graph; chart; performance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bar; graph; chart; performance</a:t>
            </a:r>
            <a:endParaRPr lang="en-US" dirty="0"/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bar; graph; chart; performance</a:t>
            </a:r>
            <a:endParaRPr lang="en-US" dirty="0"/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bar; graph; chart; performance; decrease; shrink; loss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bar; graph; chart; performance; increase; gain; grow; growth</a:t>
            </a:r>
            <a:endParaRPr lang="en-AU" dirty="0"/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bar; graph; chart; performance; grow; growth; increase; profitability; profit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graph; line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bar; graph; chart; performance; increase; grow; growth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bar; graph; chart; performance; increase; grow; growth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bar; graph; chart; performance; increase; grow; growth; compare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bar; graph; chart; performance; increase; grow; growth</a:t>
            </a:r>
          </a:p>
        </p:txBody>
      </p:sp>
      <p:sp>
        <p:nvSpPr>
          <p:cNvPr id="18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graph; chart; pie; segment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graph; chart; pie; segments; segment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/>
              <a:t>value; diamond; care; </a:t>
            </a:r>
            <a:r>
              <a:rPr lang="en-US" dirty="0" err="1"/>
              <a:t>vip</a:t>
            </a:r>
            <a:r>
              <a:rPr lang="en-US" dirty="0"/>
              <a:t>; attain; reach; achieve; quality</a:t>
            </a:r>
            <a:endParaRPr lang="en-AU" dirty="0"/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waste; inefficient; burn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cash; channels; </a:t>
            </a:r>
            <a:r>
              <a:rPr lang="en-AU" dirty="0" err="1"/>
              <a:t>omni</a:t>
            </a:r>
            <a:r>
              <a:rPr lang="en-AU" dirty="0"/>
              <a:t>-channel; </a:t>
            </a:r>
            <a:r>
              <a:rPr lang="en-AU" dirty="0" err="1"/>
              <a:t>omnichannel</a:t>
            </a:r>
            <a:r>
              <a:rPr lang="en-AU" dirty="0"/>
              <a:t>; </a:t>
            </a:r>
            <a:r>
              <a:rPr lang="en-AU" dirty="0" err="1"/>
              <a:t>omni</a:t>
            </a:r>
            <a:r>
              <a:rPr lang="en-AU" dirty="0"/>
              <a:t> channel; banking; network; financial</a:t>
            </a: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personalize; personalized; channels; </a:t>
            </a:r>
            <a:r>
              <a:rPr lang="en-AU" dirty="0" err="1"/>
              <a:t>omni</a:t>
            </a:r>
            <a:r>
              <a:rPr lang="en-AU" dirty="0"/>
              <a:t>-channel; </a:t>
            </a:r>
            <a:r>
              <a:rPr lang="en-AU" dirty="0" err="1"/>
              <a:t>omnichannel</a:t>
            </a:r>
            <a:r>
              <a:rPr lang="en-AU" dirty="0"/>
              <a:t>; </a:t>
            </a:r>
            <a:r>
              <a:rPr lang="en-AU" dirty="0" err="1"/>
              <a:t>omni</a:t>
            </a:r>
            <a:r>
              <a:rPr lang="en-AU" dirty="0"/>
              <a:t> channel; network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unknown; anonymous; question; ask; channels; </a:t>
            </a:r>
            <a:r>
              <a:rPr lang="en-AU" dirty="0" err="1"/>
              <a:t>omni</a:t>
            </a:r>
            <a:r>
              <a:rPr lang="en-AU" dirty="0"/>
              <a:t>-channel; </a:t>
            </a:r>
            <a:r>
              <a:rPr lang="en-AU" dirty="0" err="1"/>
              <a:t>omnichannel</a:t>
            </a:r>
            <a:r>
              <a:rPr lang="en-AU" dirty="0"/>
              <a:t>; </a:t>
            </a:r>
            <a:r>
              <a:rPr lang="en-AU" dirty="0" err="1"/>
              <a:t>omni</a:t>
            </a:r>
            <a:r>
              <a:rPr lang="en-AU" dirty="0"/>
              <a:t> channel</a:t>
            </a:r>
            <a:endParaRPr lang="en-US" dirty="0"/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parking; park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AU" dirty="0"/>
              <a:t>percent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9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02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21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8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9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10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265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11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9" y="139265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12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3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13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4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5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16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17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18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139265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19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028" y="139265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20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21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21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13926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94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181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27119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17" y="27119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75" y="27332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27119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25" y="27119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38" y="27119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27119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84" y="27119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27119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27119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22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94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23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24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25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181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26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27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17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28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75" y="3419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29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3419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30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25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31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38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32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33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84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34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35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94" y="47400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88" y="47400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47400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8" name="Picture 40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81" y="47400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47400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17" y="47400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31" y="47400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2" name="Picture 44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1" y="47400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3" name="Picture 45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8" y="47400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4" name="Picture 46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00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5" name="Picture 47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03" y="47400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6" name="Picture 48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47400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7" name="Picture 49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113" y="47400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8" name="Picture 50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50" y="47400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37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94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38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" name="Picture 39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" name="Picture 40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81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" name="Picture 41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" name="Picture 42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17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" name="Picture 43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3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" name="Picture 44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" name="Picture 45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" name="Picture 46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" name="Picture 47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0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7" name="Picture 48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" name="Picture 49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113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9" name="Picture 50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50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646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97737" cy="317185"/>
          </a:xfrm>
        </p:spPr>
        <p:txBody>
          <a:bodyPr/>
          <a:lstStyle/>
          <a:p>
            <a:r>
              <a:rPr lang="en-AU" dirty="0"/>
              <a:t>Experience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frown; sad; dissatisfied; unhappy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angry; sad; disappointed; unhappy; dissatisfied; frown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love; loyal; happy; smiley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smiley; money; cash; sales; motivated; motivate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face; neutral; uncaring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carefree; relaxed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happy; satisfied; laugh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happy; satisfied; laugh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happy; satisfied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silenced; silent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unhappy; disappointed; sad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boring; yawn; same; undifferentiated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amazon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amazon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apple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app store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basecamp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happy; satisfied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happy; satisfied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surprise; surprised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2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3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4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5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6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7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8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9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0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1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2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3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4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5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6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7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8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9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0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1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2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3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0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1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0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9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0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1"/>
          <p:cNvPicPr>
            <a:picLocks noChangeAspect="1" noChangeArrowheads="1"/>
          </p:cNvPicPr>
          <p:nvPr/>
        </p:nvPicPr>
        <p:blipFill>
          <a:blip r:embed="rId4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2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43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781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dropbox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drupal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facebook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social media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github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google; play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linkedin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social media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paypal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podcast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skype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stackoverflow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stack overflow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pinterest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social media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youtube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twitter; social media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vimeo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logo; windows;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microsoft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6" name="Picture 2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8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9" name="Picture 2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0" name="Picture 2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1" name="Picture 2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2" name="Picture 2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3" name="Picture 2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4" name="Picture 3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5" name="Picture 3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6" name="Picture 3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7" name="Picture 3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8" name="Picture 3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9" name="Picture 3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0" name="Picture 3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1" name="Picture 3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2" name="Picture 3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3" name="Picture 3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4" name="Picture 4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5" name="Picture 4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6" name="Picture 4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9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5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6"/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7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9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9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44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44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14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44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2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24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25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26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2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2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9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30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2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3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9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34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9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35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44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36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44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37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44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38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39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40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41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4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Text Box 14"/>
          <p:cNvSpPr txBox="1">
            <a:spLocks noChangeArrowheads="1"/>
          </p:cNvSpPr>
          <p:nvPr/>
        </p:nvSpPr>
        <p:spPr bwMode="gray">
          <a:xfrm>
            <a:off x="1982413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gift; present; simple; experience; easy; delight; 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rewards; offer; offers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09" name="Picture 4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964" y="47426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46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86" y="474086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4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964" y="54439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46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86" y="54421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97737" cy="317185"/>
          </a:xfrm>
        </p:spPr>
        <p:txBody>
          <a:bodyPr/>
          <a:lstStyle/>
          <a:p>
            <a:r>
              <a:rPr lang="en-AU" dirty="0"/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250019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09572" cy="317185"/>
          </a:xfrm>
        </p:spPr>
        <p:txBody>
          <a:bodyPr/>
          <a:lstStyle/>
          <a:p>
            <a:r>
              <a:rPr lang="en-AU" dirty="0"/>
              <a:t>Marketing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@; at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@; at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@; at; stamp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at; @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block; no; prohibited; blocked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play; video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download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love; heart; loyalty; experience; offer; love letter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forward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inbox; download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envelope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secure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lock;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encrypted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write; compose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death threat; death; threat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1" name="Picture 1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2" name="Picture 2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3" name="Picture 2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4" name="Picture 2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5" name="Picture 2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6" name="Picture 2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7" name="Picture 2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8" name="Picture 2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0" name="Picture 2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1" name="Picture 2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2" name="Picture 30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3" name="Picture 31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4" name="Picture 3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5" name="Picture 33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6" name="Picture 34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7" name="Picture 35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8" name="Picture 36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9" name="Picture 37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0" name="Picture 38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1" name="Picture 39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2" name="Picture 40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3" name="Picture 41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4" name="Picture 4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5" name="Picture 43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6" name="Picture 44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7" name="Picture 45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8" name="Picture 46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9" name="Picture 47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6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7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8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9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10"/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1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2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3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4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5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6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7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83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8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9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0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1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2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3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4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5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6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7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8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9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0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1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2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3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4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5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6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7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8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283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9"/>
          <p:cNvPicPr>
            <a:picLocks noChangeAspect="1" noChangeArrowheads="1"/>
          </p:cNvPicPr>
          <p:nvPr/>
        </p:nvPicPr>
        <p:blipFill>
          <a:blip r:embed="rId3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0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1"/>
          <p:cNvPicPr>
            <a:picLocks noChangeAspect="1" noChangeArrowheads="1"/>
          </p:cNvPicPr>
          <p:nvPr/>
        </p:nvPicPr>
        <p:blipFill>
          <a:blip r:embed="rId3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2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3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4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5"/>
          <p:cNvPicPr>
            <a:picLocks noChangeAspect="1" noChangeArrowheads="1"/>
          </p:cNvPicPr>
          <p:nvPr/>
        </p:nvPicPr>
        <p:blipFill>
          <a:blip r:embed="rId4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6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7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20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09572" cy="317185"/>
          </a:xfrm>
        </p:spPr>
        <p:txBody>
          <a:bodyPr/>
          <a:lstStyle/>
          <a:p>
            <a:r>
              <a:rPr lang="en-AU" dirty="0"/>
              <a:t>Marketing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love; letter; heart; loyalty; experience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envelope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send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outbox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envelope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picture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photo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open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$; money; cash; transaction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sync; synchronize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send; deliver; airplane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sync; synchronize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share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target; targeted; 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envelope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letter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document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warning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send; deliver; airplane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send; rush; fast; message; offer; just-in-time; just in time; right time; right-time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envelope; operations; gear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3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4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5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6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7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8" name="Picture 2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9" name="Picture 2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0" name="Picture 2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1" name="Picture 2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2" name="Picture 2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3" name="Picture 2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4" name="Picture 28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5" name="Picture 2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6" name="Picture 30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7" name="Picture 3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8" name="Picture 3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9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0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1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2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3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4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5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6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7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575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8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9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9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9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4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5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6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7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8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9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2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9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3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9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4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5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6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7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8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9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9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0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1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2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3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4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5"/>
          <p:cNvPicPr>
            <a:picLocks noChangeAspect="1" noChangeArrowheads="1"/>
          </p:cNvPicPr>
          <p:nvPr/>
        </p:nvPicPr>
        <p:blipFill>
          <a:blip r:embed="rId3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6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7"/>
          <p:cNvPicPr>
            <a:picLocks noChangeAspect="1" noChangeArrowheads="1"/>
          </p:cNvPicPr>
          <p:nvPr/>
        </p:nvPicPr>
        <p:blipFill>
          <a:blip r:embed="rId3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8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9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0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1"/>
          <p:cNvPicPr>
            <a:picLocks noChangeAspect="1" noChangeArrowheads="1"/>
          </p:cNvPicPr>
          <p:nvPr/>
        </p:nvPicPr>
        <p:blipFill>
          <a:blip r:embed="rId4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575" y="5449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2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3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000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2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09572" cy="317185"/>
          </a:xfrm>
        </p:spPr>
        <p:txBody>
          <a:bodyPr/>
          <a:lstStyle/>
          <a:p>
            <a:r>
              <a:rPr lang="en-AU" dirty="0"/>
              <a:t>Marketing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mail; envelope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right arrow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inbox; download; receive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in; inbox; box; receive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Inbox; photo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inbox; letter document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mailbox; mail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mail; mailbox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mailbox; inbox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outbox; send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post; postbox; post box; mailbox; mail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feedback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feedback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add; plus; +; message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add; plus; +; feedback; comment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add; plus; +; feedback; comment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block; message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block; feedback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mail; stamp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ship; shipping; ups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message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0" name="Picture 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1" name="Picture 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3" name="Picture 2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9" name="Picture 2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0" name="Picture 3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1" name="Picture 3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2" name="Picture 3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3" name="Picture 3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4" name="Picture 3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5" name="Picture 3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6" name="Picture 3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7" name="Picture 3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8" name="Picture 3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9" name="Picture 3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0" name="Picture 4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1" name="Picture 4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2" name="Picture 4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3" name="Picture 4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4" name="Picture 4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5" name="Picture 4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6" name="Picture 4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51" y="271758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27138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758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244" y="27147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306" y="27172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840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67581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4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2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4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5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7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8"/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9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0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12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17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18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19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0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1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2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3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5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2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0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1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85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2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3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5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6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7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9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85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0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1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2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3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44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45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46"/>
          <p:cNvPicPr>
            <a:picLocks noChangeAspect="1" noChangeArrowheads="1"/>
          </p:cNvPicPr>
          <p:nvPr/>
        </p:nvPicPr>
        <p:blipFill>
          <a:blip r:embed="rId3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3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51" y="342322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5"/>
          <p:cNvPicPr>
            <a:picLocks noChangeAspect="1" noChangeArrowheads="1"/>
          </p:cNvPicPr>
          <p:nvPr/>
        </p:nvPicPr>
        <p:blipFill>
          <a:blip r:embed="rId3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34194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6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34185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7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2322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8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244" y="34203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9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306" y="3422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0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138969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1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13814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8883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09572" cy="317185"/>
          </a:xfrm>
        </p:spPr>
        <p:txBody>
          <a:bodyPr/>
          <a:lstStyle/>
          <a:p>
            <a:r>
              <a:rPr lang="en-AU" dirty="0"/>
              <a:t>Marketing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block; feedback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message; confirm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feedback; confirm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confirm; talk; feedback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message; exclamation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feedback; exclamation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projection; forecast; project; predict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delight; feedback; advocacy; loyal; happy; word of mouth;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wom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recite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secure; chat; message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delight; feedback; advocacy; loyal; happy; word of mouth;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wom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question; ?; ask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quote; suggest; comment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quote; suggest; comment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block; message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message; gear; operations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operations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operations; gear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secure; communications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secure; communications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question; ?; ask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2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3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6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7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8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9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0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1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2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3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4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5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7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8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9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0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1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2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3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4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5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6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7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8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0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283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3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4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5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6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0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7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8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29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0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1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283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3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4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5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28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6"/>
          <p:cNvPicPr>
            <a:picLocks noChangeAspect="1" noChangeArrowheads="1"/>
          </p:cNvPicPr>
          <p:nvPr/>
        </p:nvPicPr>
        <p:blipFill>
          <a:blip r:embed="rId3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7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8"/>
          <p:cNvPicPr>
            <a:picLocks noChangeAspect="1" noChangeArrowheads="1"/>
          </p:cNvPicPr>
          <p:nvPr/>
        </p:nvPicPr>
        <p:blipFill>
          <a:blip r:embed="rId3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9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0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1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2"/>
          <p:cNvPicPr>
            <a:picLocks noChangeAspect="1" noChangeArrowheads="1"/>
          </p:cNvPicPr>
          <p:nvPr/>
        </p:nvPicPr>
        <p:blipFill>
          <a:blip r:embed="rId4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3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4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127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09572" cy="317185"/>
          </a:xfrm>
        </p:spPr>
        <p:txBody>
          <a:bodyPr/>
          <a:lstStyle/>
          <a:p>
            <a:r>
              <a:rPr lang="en-AU" dirty="0"/>
              <a:t>Marketing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share; message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share; feedback; comment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feedback; share; talk; comment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satisfied; happy; advocate; advocacy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satisfied; happy; advocate; advocacy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negative; comment; feedback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negative; comment; feedback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text; message; chat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talk; feedback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message;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sms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typing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negative; comment; feedback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 comments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think; thought; belief; believe; imagine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conversation; social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conversation; social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user; message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user; message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message; typing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 search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 comments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4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5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6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7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8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9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0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1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2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3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4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5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6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7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8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29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30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31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9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9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507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3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4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5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9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6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7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8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29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9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0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1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2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3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4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5"/>
          <p:cNvPicPr>
            <a:picLocks noChangeAspect="1" noChangeArrowheads="1"/>
          </p:cNvPicPr>
          <p:nvPr/>
        </p:nvPicPr>
        <p:blipFill>
          <a:blip r:embed="rId3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44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6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4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7"/>
          <p:cNvPicPr>
            <a:picLocks noChangeAspect="1" noChangeArrowheads="1"/>
          </p:cNvPicPr>
          <p:nvPr/>
        </p:nvPicPr>
        <p:blipFill>
          <a:blip r:embed="rId3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8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9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0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9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1"/>
          <p:cNvPicPr>
            <a:picLocks noChangeAspect="1" noChangeArrowheads="1"/>
          </p:cNvPicPr>
          <p:nvPr/>
        </p:nvPicPr>
        <p:blipFill>
          <a:blip r:embed="rId4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2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3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9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610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09572" cy="317185"/>
          </a:xfrm>
        </p:spPr>
        <p:txBody>
          <a:bodyPr/>
          <a:lstStyle/>
          <a:p>
            <a:r>
              <a:rPr lang="en-AU" dirty="0"/>
              <a:t>Marketing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imagine; belief; believe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imagine; belief; believe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feedback; comment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feedback; comment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feedback; comment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megaphone; bullhorn; promote; media; blast; announce; announcement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megaphone; bullhorn; promote; media; blast; announce; announcement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rss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satellite; communications; space; orbit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satellite; dish; broadcast; space; contact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rss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share; setting; operations; automate; gear; recommend; serve</a:t>
            </a: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share; time; clock; recommend; serve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it-IT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antenna; signal; broadcast; media; cellular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signal; around; broadcast; wireless;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wifi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b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</a:b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wi-fi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signal; person; share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telco; tower; telecom; carrier; broadcast; media; signal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fax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share; connected; disconnected; joined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share;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favorite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best; star; recommend; serve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share; location; recommend; serve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7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8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9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0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1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2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4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5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7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8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9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0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1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2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4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5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6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7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8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9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0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1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2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3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4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5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56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57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57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5756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57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057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0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2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60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3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60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4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60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5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60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6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60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7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60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5756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57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057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60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60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9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60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60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60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60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3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60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60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049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09572" cy="317185"/>
          </a:xfrm>
        </p:spPr>
        <p:txBody>
          <a:bodyPr/>
          <a:lstStyle/>
          <a:p>
            <a:r>
              <a:rPr lang="en-AU" dirty="0"/>
              <a:t>Marketing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phone; contacts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 booth; building; station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phone; call; talk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call; incoming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call; merge; conference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recording; record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ringing; phone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phone; mute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call; outgoing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no; mute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2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3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4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5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6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7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8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9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0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1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2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3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4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5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6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7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8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9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57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57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05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05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057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60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603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1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57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1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2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57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5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05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05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057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05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60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603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Text Box 14"/>
          <p:cNvSpPr txBox="1">
            <a:spLocks noChangeArrowheads="1"/>
          </p:cNvSpPr>
          <p:nvPr/>
        </p:nvSpPr>
        <p:spPr bwMode="gray">
          <a:xfrm>
            <a:off x="3650875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marketing; campaign; automation; cog; settings; operations; target</a:t>
            </a:r>
          </a:p>
        </p:txBody>
      </p:sp>
      <p:pic>
        <p:nvPicPr>
          <p:cNvPr id="114" name="Picture 8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20" y="4740865"/>
            <a:ext cx="5962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31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014" y="4740865"/>
            <a:ext cx="5962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8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20" y="5443364"/>
            <a:ext cx="5962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31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014" y="5443364"/>
            <a:ext cx="5962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" name="Text Box 14"/>
          <p:cNvSpPr txBox="1">
            <a:spLocks noChangeArrowheads="1"/>
          </p:cNvSpPr>
          <p:nvPr/>
        </p:nvSpPr>
        <p:spPr bwMode="gray">
          <a:xfrm>
            <a:off x="5285898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power; on; always on</a:t>
            </a:r>
          </a:p>
        </p:txBody>
      </p:sp>
      <p:sp>
        <p:nvSpPr>
          <p:cNvPr id="122" name="Text Box 14"/>
          <p:cNvSpPr txBox="1">
            <a:spLocks noChangeArrowheads="1"/>
          </p:cNvSpPr>
          <p:nvPr/>
        </p:nvSpPr>
        <p:spPr bwMode="gray">
          <a:xfrm>
            <a:off x="6924300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experience; journey; outcome; result; loyalty; emotion; love; funnel</a:t>
            </a:r>
          </a:p>
        </p:txBody>
      </p:sp>
      <p:pic>
        <p:nvPicPr>
          <p:cNvPr id="123" name="Picture 3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15" y="47434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1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43" y="474891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5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78" y="47434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4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656" y="474891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615" y="54459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9"/>
          <p:cNvPicPr>
            <a:picLocks noChangeAspect="1" noChangeArrowheads="1"/>
          </p:cNvPicPr>
          <p:nvPr/>
        </p:nvPicPr>
        <p:blipFill>
          <a:blip r:embed="rId3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43" y="545141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25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78" y="54459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41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656" y="545141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" name="Text Box 14"/>
          <p:cNvSpPr txBox="1">
            <a:spLocks noChangeArrowheads="1"/>
          </p:cNvSpPr>
          <p:nvPr/>
        </p:nvSpPr>
        <p:spPr bwMode="gray">
          <a:xfrm>
            <a:off x="8566850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converge; marketing; sales; service; converged; multi-channel; multichannel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32" name="Picture 16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063" y="473894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9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32" y="473894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16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063" y="544144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9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32" y="544144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10206000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chat; call center; support; message; two way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39" name="Picture 7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651" y="473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0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36" y="473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7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651" y="54348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30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36" y="54348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781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09572" cy="317185"/>
          </a:xfrm>
        </p:spPr>
        <p:txBody>
          <a:bodyPr/>
          <a:lstStyle/>
          <a:p>
            <a:r>
              <a:rPr lang="en-AU" dirty="0"/>
              <a:t>Marketing</a:t>
            </a:r>
          </a:p>
        </p:txBody>
      </p:sp>
      <p:sp>
        <p:nvSpPr>
          <p:cNvPr id="136" name="TextBox 135"/>
          <p:cNvSpPr txBox="1"/>
          <p:nvPr/>
        </p:nvSpPr>
        <p:spPr bwMode="gray">
          <a:xfrm>
            <a:off x="9250165" y="141529"/>
            <a:ext cx="1030400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1" kern="0">
                <a:solidFill>
                  <a:prstClr val="black">
                    <a:lumMod val="85000"/>
                    <a:lumOff val="15000"/>
                  </a:prst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100" b="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△ </a:t>
            </a:r>
            <a:r>
              <a:rPr lang="en-US" sz="1100" b="0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Back to index</a:t>
            </a:r>
          </a:p>
        </p:txBody>
      </p:sp>
      <p:sp>
        <p:nvSpPr>
          <p:cNvPr id="138" name="TextBox 137"/>
          <p:cNvSpPr txBox="1"/>
          <p:nvPr/>
        </p:nvSpPr>
        <p:spPr bwMode="gray">
          <a:xfrm>
            <a:off x="10746329" y="145923"/>
            <a:ext cx="1310236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eaLnBrk="0" fontAlgn="auto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2000" b="1" kern="0">
                <a:solidFill>
                  <a:prstClr val="black">
                    <a:lumMod val="85000"/>
                    <a:lumOff val="15000"/>
                  </a:prst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100" b="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Sizing Instructions ▷</a:t>
            </a:r>
          </a:p>
        </p:txBody>
      </p:sp>
      <p:sp>
        <p:nvSpPr>
          <p:cNvPr id="273" name="Link">
            <a:hlinkClick r:id="" action="ppaction://hlinkshowjump?jump=firstslide"/>
          </p:cNvPr>
          <p:cNvSpPr/>
          <p:nvPr/>
        </p:nvSpPr>
        <p:spPr>
          <a:xfrm>
            <a:off x="9252253" y="108820"/>
            <a:ext cx="1081075" cy="249611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noFill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1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marketing; target; campaign</a:t>
            </a:r>
          </a:p>
        </p:txBody>
      </p:sp>
      <p:pic>
        <p:nvPicPr>
          <p:cNvPr id="17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53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53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9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22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32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22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198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marketing; gaps; limited; disconnected; fragmented</a:t>
            </a:r>
          </a:p>
        </p:txBody>
      </p:sp>
      <p:pic>
        <p:nvPicPr>
          <p:cNvPr id="1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02" y="68472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729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2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02" y="13916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44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729" y="13893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36444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kiosk;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atm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channel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52828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email; offer; star; best; favorite</a:t>
            </a:r>
          </a:p>
        </p:txBody>
      </p:sp>
      <p:pic>
        <p:nvPicPr>
          <p:cNvPr id="19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02" y="6823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802" y="6823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77" y="6873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4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32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8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02" y="13893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19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802" y="1389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30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677" y="13943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42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32" y="13893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0" name="Text Box 14"/>
          <p:cNvSpPr txBox="1">
            <a:spLocks noChangeArrowheads="1"/>
          </p:cNvSpPr>
          <p:nvPr/>
        </p:nvSpPr>
        <p:spPr bwMode="gray">
          <a:xfrm>
            <a:off x="6935355" y="2114505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36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new; channel; touchpoints; touchpoint; multi-channel; multichannel; star; best; performer; top performer; team</a:t>
            </a:r>
          </a:p>
        </p:txBody>
      </p:sp>
      <p:sp>
        <p:nvSpPr>
          <p:cNvPr id="201" name="Text Box 14"/>
          <p:cNvSpPr txBox="1">
            <a:spLocks noChangeArrowheads="1"/>
          </p:cNvSpPr>
          <p:nvPr/>
        </p:nvSpPr>
        <p:spPr bwMode="gray">
          <a:xfrm>
            <a:off x="858295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update</a:t>
            </a:r>
          </a:p>
        </p:txBody>
      </p:sp>
      <p:pic>
        <p:nvPicPr>
          <p:cNvPr id="202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135" y="6843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3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656" y="6923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85" y="6843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4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11" y="6886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135" y="13912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35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656" y="13993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7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85" y="13912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49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11" y="13955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0" name="Text Box 14"/>
          <p:cNvSpPr txBox="1">
            <a:spLocks noChangeArrowheads="1"/>
          </p:cNvSpPr>
          <p:nvPr/>
        </p:nvSpPr>
        <p:spPr bwMode="gray">
          <a:xfrm>
            <a:off x="1017438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focus; lack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211" name="Picture 2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180" y="67649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4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39" y="68151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20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180" y="13834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43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39" y="1388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" name="Text Box 14"/>
          <p:cNvSpPr txBox="1">
            <a:spLocks noChangeArrowheads="1"/>
          </p:cNvSpPr>
          <p:nvPr/>
        </p:nvSpPr>
        <p:spPr bwMode="gray">
          <a:xfrm>
            <a:off x="38465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display; programmatic; advertising; banner</a:t>
            </a:r>
          </a:p>
        </p:txBody>
      </p:sp>
      <p:pic>
        <p:nvPicPr>
          <p:cNvPr id="216" name="Picture 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97" y="2712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2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4" y="2711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" name="Picture 5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97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" name="Picture 2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4" y="3418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0" name="Text Box 14"/>
          <p:cNvSpPr txBox="1">
            <a:spLocks noChangeArrowheads="1"/>
          </p:cNvSpPr>
          <p:nvPr/>
        </p:nvSpPr>
        <p:spPr bwMode="gray">
          <a:xfrm>
            <a:off x="198623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global;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omi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 channel;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omni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-channel; locations</a:t>
            </a:r>
          </a:p>
        </p:txBody>
      </p:sp>
      <p:pic>
        <p:nvPicPr>
          <p:cNvPr id="221" name="Picture 1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35" y="27152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" name="Picture 3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539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" name="Picture 13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35" y="34222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" name="Picture 37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539" y="34215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" name="Text Box 14"/>
          <p:cNvSpPr txBox="1">
            <a:spLocks noChangeArrowheads="1"/>
          </p:cNvSpPr>
          <p:nvPr/>
        </p:nvSpPr>
        <p:spPr bwMode="gray">
          <a:xfrm>
            <a:off x="364383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social; conversation; manage; operations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226" name="Picture 2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30" y="270362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7" name="Picture 4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195" y="270362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" name="Picture 23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30" y="340493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9" name="Picture 46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195" y="340493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0" name="Text Box 14"/>
          <p:cNvSpPr txBox="1">
            <a:spLocks noChangeArrowheads="1"/>
          </p:cNvSpPr>
          <p:nvPr/>
        </p:nvSpPr>
        <p:spPr bwMode="gray">
          <a:xfrm>
            <a:off x="528678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personalized; email</a:t>
            </a:r>
          </a:p>
        </p:txBody>
      </p:sp>
      <p:pic>
        <p:nvPicPr>
          <p:cNvPr id="231" name="Picture 1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420" y="271869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" name="Picture 6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57" y="271869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3" name="Picture 19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420" y="341999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4" name="Picture 61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57" y="341999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" name="Text Box 14"/>
          <p:cNvSpPr txBox="1">
            <a:spLocks noChangeArrowheads="1"/>
          </p:cNvSpPr>
          <p:nvPr/>
        </p:nvSpPr>
        <p:spPr bwMode="gray">
          <a:xfrm>
            <a:off x="689846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message; best; favorite; offer; preference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236" name="Picture 10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957" y="27192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7" name="Picture 5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848" y="27192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" name="Picture 10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957" y="34205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" name="Picture 52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848" y="3420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0" name="Text Box 14"/>
          <p:cNvSpPr txBox="1">
            <a:spLocks noChangeArrowheads="1"/>
          </p:cNvSpPr>
          <p:nvPr/>
        </p:nvSpPr>
        <p:spPr bwMode="gray">
          <a:xfrm>
            <a:off x="854513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right; channel; right channel;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omni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-channel;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omnichannel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241" name="Text Box 14"/>
          <p:cNvSpPr txBox="1">
            <a:spLocks noChangeArrowheads="1"/>
          </p:cNvSpPr>
          <p:nvPr/>
        </p:nvSpPr>
        <p:spPr bwMode="gray">
          <a:xfrm>
            <a:off x="10190453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message; best; favorite; offer; preference; deliver</a:t>
            </a:r>
          </a:p>
        </p:txBody>
      </p:sp>
      <p:pic>
        <p:nvPicPr>
          <p:cNvPr id="242" name="Picture 1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231" y="270970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3" name="Picture 53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751" y="270970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4" name="Picture 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96" y="27131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" name="Picture 3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156" y="27131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" name="Picture 11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231" y="340464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7" name="Picture 53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751" y="340464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8" name="Picture 9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96" y="34080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" name="Picture 31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156" y="34080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0" name="Text Box 14"/>
          <p:cNvSpPr txBox="1">
            <a:spLocks noChangeArrowheads="1"/>
          </p:cNvSpPr>
          <p:nvPr/>
        </p:nvSpPr>
        <p:spPr bwMode="gray">
          <a:xfrm>
            <a:off x="36969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personalization; orchestration</a:t>
            </a:r>
          </a:p>
        </p:txBody>
      </p:sp>
      <p:pic>
        <p:nvPicPr>
          <p:cNvPr id="251" name="Picture 2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92" y="474416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2" name="Picture 6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" y="474416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3" name="Picture 20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92" y="544546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4" name="Picture 6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7" y="544546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5" name="Text Box 14"/>
          <p:cNvSpPr txBox="1">
            <a:spLocks noChangeArrowheads="1"/>
          </p:cNvSpPr>
          <p:nvPr/>
        </p:nvSpPr>
        <p:spPr bwMode="gray">
          <a:xfrm>
            <a:off x="1989804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secure; inbox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256" name="Text Box 14"/>
          <p:cNvSpPr txBox="1">
            <a:spLocks noChangeArrowheads="1"/>
          </p:cNvSpPr>
          <p:nvPr/>
        </p:nvSpPr>
        <p:spPr bwMode="gray">
          <a:xfrm>
            <a:off x="362868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search; analytics</a:t>
            </a:r>
          </a:p>
        </p:txBody>
      </p:sp>
      <p:pic>
        <p:nvPicPr>
          <p:cNvPr id="257" name="Picture 1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53" y="47533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8" name="Picture 1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74" y="4743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9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631" y="47533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0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62" y="4743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1" name="Picture 12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5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2" name="Picture 13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74" y="54387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3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63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4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62" y="54387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0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864688" cy="317185"/>
          </a:xfrm>
        </p:spPr>
        <p:txBody>
          <a:bodyPr/>
          <a:lstStyle/>
          <a:p>
            <a:r>
              <a:rPr lang="en-AU" dirty="0"/>
              <a:t>Business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percent; offer; special; discount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percent; offer; special; discount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percent; offer; special; discount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percent; increase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</a:t>
            </a:r>
          </a:p>
        </p:txBody>
      </p:sp>
      <p:sp>
        <p:nvSpPr>
          <p:cNvPr id="18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Presentation, speech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drop; decrease; loss; shrink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3600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rise; grow; growth;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increase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gain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presentation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contract; agreement; commercials; financials; sow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safe; protected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2215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safe; </a:t>
            </a:r>
            <a:r>
              <a:rPr lang="en-AU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protected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68103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29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26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97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68103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925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681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856" y="27129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91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2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9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69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794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600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633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95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7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028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8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60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1385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768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26" y="54435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97" y="5443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5443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5443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1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2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3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5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1385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6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7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1385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856" y="341768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91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2" y="34176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54435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9" y="5443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69" y="5443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5443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9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794" y="5443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40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600" y="54435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1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633" y="5443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95" y="5443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028" y="54435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260" y="5443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95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84537" cy="317185"/>
          </a:xfrm>
        </p:spPr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pencil; office; write; compose; school</a:t>
            </a: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pencil; office; write; compose; school</a:t>
            </a: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pencil; office; write; edit; compose; school</a:t>
            </a:r>
          </a:p>
        </p:txBody>
      </p:sp>
      <p:sp>
        <p:nvSpPr>
          <p:cNvPr id="51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pencil; office; write; edit; compose; school</a:t>
            </a: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pencil; office; write; edit; compose; school</a:t>
            </a:r>
          </a:p>
        </p:txBody>
      </p:sp>
      <p:sp>
        <p:nvSpPr>
          <p:cNvPr id="53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pencil; office; write; edit; compose; school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pin; pushpin; push pin; tack; retain; prick; poke; sharp</a:t>
            </a:r>
          </a:p>
        </p:txBody>
      </p:sp>
      <p:sp>
        <p:nvSpPr>
          <p:cNvPr id="55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print; picture; photo; printer</a:t>
            </a:r>
          </a:p>
        </p:txBody>
      </p:sp>
      <p:sp>
        <p:nvSpPr>
          <p:cNvPr id="56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print; printer; document</a:t>
            </a:r>
          </a:p>
        </p:txBody>
      </p:sp>
      <p:sp>
        <p:nvSpPr>
          <p:cNvPr id="57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quill; write; ink; compose; feather; pen; author</a:t>
            </a:r>
          </a:p>
        </p:txBody>
      </p:sp>
      <p:sp>
        <p:nvSpPr>
          <p:cNvPr id="58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pin; pushpin; push pin; tack; retain; prick; poke; sharp</a:t>
            </a:r>
          </a:p>
        </p:txBody>
      </p:sp>
      <p:sp>
        <p:nvSpPr>
          <p:cNvPr id="59" name="Text Box 14"/>
          <p:cNvSpPr txBox="1">
            <a:spLocks noChangeArrowheads="1"/>
          </p:cNvSpPr>
          <p:nvPr/>
        </p:nvSpPr>
        <p:spPr bwMode="gray">
          <a:xfrm>
            <a:off x="366389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scissors; cut; clip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0" name="Text Box 14"/>
          <p:cNvSpPr txBox="1">
            <a:spLocks noChangeArrowheads="1"/>
          </p:cNvSpPr>
          <p:nvPr/>
        </p:nvSpPr>
        <p:spPr bwMode="gray">
          <a:xfrm>
            <a:off x="2004791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seo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sem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1" name="Text Box 14"/>
          <p:cNvSpPr txBox="1">
            <a:spLocks noChangeArrowheads="1"/>
          </p:cNvSpPr>
          <p:nvPr/>
        </p:nvSpPr>
        <p:spPr bwMode="gray">
          <a:xfrm>
            <a:off x="3643192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dead; death; skull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gray">
          <a:xfrm>
            <a:off x="5281594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dead; death; skull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3" name="Text Box 14"/>
          <p:cNvSpPr txBox="1">
            <a:spLocks noChangeArrowheads="1"/>
          </p:cNvSpPr>
          <p:nvPr/>
        </p:nvSpPr>
        <p:spPr bwMode="gray">
          <a:xfrm>
            <a:off x="6929198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type; typewriter; document; write; old; author</a:t>
            </a:r>
          </a:p>
        </p:txBody>
      </p:sp>
      <p:sp>
        <p:nvSpPr>
          <p:cNvPr id="64" name="Text Box 14"/>
          <p:cNvSpPr txBox="1">
            <a:spLocks noChangeArrowheads="1"/>
          </p:cNvSpPr>
          <p:nvPr/>
        </p:nvSpPr>
        <p:spPr bwMode="gray">
          <a:xfrm>
            <a:off x="8567600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type; typewriter; document; old; write; author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10206000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view; vision; eye; eyeball; see; visibility; watch; ad; advertising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quill; write; ink; compose; feather; pen; author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quill; write; ink; compose; feather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scissors; cut; clip</a:t>
            </a:r>
          </a:p>
        </p:txBody>
      </p:sp>
      <p:pic>
        <p:nvPicPr>
          <p:cNvPr id="4173" name="Picture 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63" y="6838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74" name="Picture 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88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75" name="Picture 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76" name="Picture 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50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77" name="Picture 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72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79" name="Picture 8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813" y="6838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80" name="Picture 8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81" name="Picture 8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6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82" name="Picture 8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83" name="Picture 8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84" name="Picture 8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50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85" name="Picture 8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72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86" name="Picture 9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8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87" name="Picture 9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88" name="Picture 9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63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89" name="Picture 9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88" y="47434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0" name="Picture 9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1" name="Picture 9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50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2" name="Picture 9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72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3" name="Picture 9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813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4" name="Picture 9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47434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5" name="Picture 99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6" name="Picture 100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7" name="Picture 101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" name="Picture 10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9" name="Picture 103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0" name="Picture 104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1" name="Picture 105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2" name="Picture 106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3" name="Picture 107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4" name="Picture 108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5" name="Picture 109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6" name="Picture 110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7" name="Picture 111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8" name="Picture 112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9" name="Picture 113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" y="47488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10" name="Picture 114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4880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11" name="Picture 115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88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12" name="Picture 116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88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13" name="Picture 117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88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14" name="Picture 118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88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15" name="Picture 119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880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77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63" y="13877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78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88" y="1387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79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7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80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50" y="1387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81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72" y="1387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3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813" y="13877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4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13877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85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63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86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88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87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88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50" y="341683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89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72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90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813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91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92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63" y="54473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93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88" y="54473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94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73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95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50" y="54473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96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72" y="54473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97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813" y="54473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98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669" y="54473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99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" y="13862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100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62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101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62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102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62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103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62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104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62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105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62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106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107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08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09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683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110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11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12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68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13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" y="54527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114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5270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115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527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116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527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117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527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118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527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119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5270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210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84537" cy="317185"/>
          </a:xfrm>
        </p:spPr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view; vision; eye; eyeball; see; visibility; watch; ad; advertising</a:t>
            </a: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zoom; zoom in</a:t>
            </a: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zoom; zoom out</a:t>
            </a:r>
          </a:p>
        </p:txBody>
      </p:sp>
      <p:sp>
        <p:nvSpPr>
          <p:cNvPr id="51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zoom; zoom in; search</a:t>
            </a: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zoom; zoom out; search</a:t>
            </a:r>
          </a:p>
        </p:txBody>
      </p:sp>
      <p:sp>
        <p:nvSpPr>
          <p:cNvPr id="53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checklist; assessment; survey; tasks; list; task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checklist; tasks; list; tasks</a:t>
            </a:r>
          </a:p>
        </p:txBody>
      </p:sp>
      <p:sp>
        <p:nvSpPr>
          <p:cNvPr id="55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clipboard; tasks</a:t>
            </a:r>
          </a:p>
        </p:txBody>
      </p:sp>
      <p:sp>
        <p:nvSpPr>
          <p:cNvPr id="56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clipboard; task; tasks;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todo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list</a:t>
            </a:r>
          </a:p>
        </p:txBody>
      </p:sp>
      <p:sp>
        <p:nvSpPr>
          <p:cNvPr id="57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clipboard; tasks; list; task</a:t>
            </a:r>
          </a:p>
        </p:txBody>
      </p:sp>
      <p:sp>
        <p:nvSpPr>
          <p:cNvPr id="58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clipboard</a:t>
            </a:r>
          </a:p>
        </p:txBody>
      </p:sp>
      <p:sp>
        <p:nvSpPr>
          <p:cNvPr id="59" name="Text Box 14"/>
          <p:cNvSpPr txBox="1">
            <a:spLocks noChangeArrowheads="1"/>
          </p:cNvSpPr>
          <p:nvPr/>
        </p:nvSpPr>
        <p:spPr bwMode="gray">
          <a:xfrm>
            <a:off x="366389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plan; warning; alert; slippage; risk; clipboard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0" name="Text Box 14"/>
          <p:cNvSpPr txBox="1">
            <a:spLocks noChangeArrowheads="1"/>
          </p:cNvSpPr>
          <p:nvPr/>
        </p:nvSpPr>
        <p:spPr bwMode="gray">
          <a:xfrm>
            <a:off x="2004791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notepad; notes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1" name="Text Box 14"/>
          <p:cNvSpPr txBox="1">
            <a:spLocks noChangeArrowheads="1"/>
          </p:cNvSpPr>
          <p:nvPr/>
        </p:nvSpPr>
        <p:spPr bwMode="gray">
          <a:xfrm>
            <a:off x="3643192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notepad; notes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gray">
          <a:xfrm>
            <a:off x="5281594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note; edit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3" name="Text Box 14"/>
          <p:cNvSpPr txBox="1">
            <a:spLocks noChangeArrowheads="1"/>
          </p:cNvSpPr>
          <p:nvPr/>
        </p:nvSpPr>
        <p:spPr bwMode="gray">
          <a:xfrm>
            <a:off x="6929198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note; risk; warning; notepad</a:t>
            </a:r>
          </a:p>
        </p:txBody>
      </p:sp>
      <p:sp>
        <p:nvSpPr>
          <p:cNvPr id="64" name="Text Box 14"/>
          <p:cNvSpPr txBox="1">
            <a:spLocks noChangeArrowheads="1"/>
          </p:cNvSpPr>
          <p:nvPr/>
        </p:nvSpPr>
        <p:spPr bwMode="gray">
          <a:xfrm>
            <a:off x="856760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file; document; copy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1020600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certified; certificate; regulation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clipboard; task; edit; list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tasks; share; delegate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plan; time;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workplan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clipboard; timeline; tasks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8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57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07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94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2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72" y="682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88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57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07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94" y="271928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72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88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2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57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3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07" y="47434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4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5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94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6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7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72" y="47434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8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54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9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0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1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2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4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25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5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928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6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54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7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92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8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434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0" name="Picture 4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1" name="Picture 4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34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2" name="Picture 4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25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3" name="Picture 4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4" name="Picture 44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54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5" name="Picture 45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34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88" y="13865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57" y="13865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07" y="13865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65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94" y="13865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865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65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65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25" y="13865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65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65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72" y="138655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88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57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07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94" y="342320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72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88" y="54473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57" y="54473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3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07" y="54473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4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73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5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94" y="54473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6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73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7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872" y="54473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54" y="138655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655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25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320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54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32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473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0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473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1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73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2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25" y="54473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3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73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4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54" y="54473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45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73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823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84537" cy="317185"/>
          </a:xfrm>
        </p:spPr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file; edit; compose; author</a:t>
            </a: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file; edit; compose; author</a:t>
            </a: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file; content share</a:t>
            </a:r>
          </a:p>
        </p:txBody>
      </p:sp>
      <p:sp>
        <p:nvSpPr>
          <p:cNvPr id="51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deliverable; op model</a:t>
            </a: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file; document</a:t>
            </a:r>
          </a:p>
        </p:txBody>
      </p:sp>
      <p:sp>
        <p:nvSpPr>
          <p:cNvPr id="53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author; compose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</a:t>
            </a:r>
          </a:p>
        </p:txBody>
      </p:sp>
      <p:sp>
        <p:nvSpPr>
          <p:cNvPr id="55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settings; management; operations</a:t>
            </a:r>
          </a:p>
        </p:txBody>
      </p:sp>
      <p:sp>
        <p:nvSpPr>
          <p:cNvPr id="56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management</a:t>
            </a:r>
          </a:p>
        </p:txBody>
      </p:sp>
      <p:sp>
        <p:nvSpPr>
          <p:cNvPr id="57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file; warning; alert; risk</a:t>
            </a:r>
          </a:p>
        </p:txBody>
      </p:sp>
      <p:sp>
        <p:nvSpPr>
          <p:cNvPr id="58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</a:t>
            </a:r>
          </a:p>
        </p:txBody>
      </p:sp>
      <p:sp>
        <p:nvSpPr>
          <p:cNvPr id="59" name="Text Box 14"/>
          <p:cNvSpPr txBox="1">
            <a:spLocks noChangeArrowheads="1"/>
          </p:cNvSpPr>
          <p:nvPr/>
        </p:nvSpPr>
        <p:spPr bwMode="gray">
          <a:xfrm>
            <a:off x="366389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folder; edit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0" name="Text Box 14"/>
          <p:cNvSpPr txBox="1">
            <a:spLocks noChangeArrowheads="1"/>
          </p:cNvSpPr>
          <p:nvPr/>
        </p:nvSpPr>
        <p:spPr bwMode="gray">
          <a:xfrm>
            <a:off x="2004791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sync; synch; folder; files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1" name="Text Box 14"/>
          <p:cNvSpPr txBox="1">
            <a:spLocks noChangeArrowheads="1"/>
          </p:cNvSpPr>
          <p:nvPr/>
        </p:nvSpPr>
        <p:spPr bwMode="gray">
          <a:xfrm>
            <a:off x="3643192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shared; content; folders; folder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gray">
          <a:xfrm>
            <a:off x="5281594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folder; content; video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3" name="Text Box 14"/>
          <p:cNvSpPr txBox="1">
            <a:spLocks noChangeArrowheads="1"/>
          </p:cNvSpPr>
          <p:nvPr/>
        </p:nvSpPr>
        <p:spPr bwMode="gray">
          <a:xfrm>
            <a:off x="6929198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tag</a:t>
            </a:r>
          </a:p>
        </p:txBody>
      </p:sp>
      <p:sp>
        <p:nvSpPr>
          <p:cNvPr id="64" name="Text Box 14"/>
          <p:cNvSpPr txBox="1">
            <a:spLocks noChangeArrowheads="1"/>
          </p:cNvSpPr>
          <p:nvPr/>
        </p:nvSpPr>
        <p:spPr bwMode="gray">
          <a:xfrm>
            <a:off x="856760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bookmark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1020600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tags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file; content; document; warning; alert; risk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document; x; no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folder</a:t>
            </a: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6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01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0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44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6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01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05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4" name="Picture 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5" name="Picture 2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440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6" name="Picture 2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7" name="Picture 2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63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8" name="Picture 2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01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9" name="Picture 2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0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0" name="Picture 2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1" name="Picture 2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2" name="Picture 2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440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3" name="Picture 2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4" name="Picture 30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2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5" name="Picture 3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41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6" name="Picture 3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42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7" name="Picture 3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8" name="Picture 34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9" name="Picture 35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0" name="Picture 36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26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1" name="Picture 37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2" y="27112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2" name="Picture 38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41" y="27112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3" name="Picture 39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42" y="271124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4" name="Picture 40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27112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5" name="Picture 41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12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6" name="Picture 4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27112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8" name="Picture 44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26" y="27112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9" name="Picture 45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2" y="474112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90" name="Picture 46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41" y="47411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91" name="Picture 47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42" y="47411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92" name="Picture 48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47411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93" name="Picture 49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11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94" name="Picture 50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474112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95" name="Picture 51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26" y="47411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8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63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9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01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10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05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12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13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71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4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440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15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6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63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7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01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8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05" y="34177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9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20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21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440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22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3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63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4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0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5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0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6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7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8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440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9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30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2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31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41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32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42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33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34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74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5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6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26" y="1387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7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2" y="34160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8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41" y="34160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9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42" y="34160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40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34160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41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60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42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34160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44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26" y="34160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45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2" y="544593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6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41" y="54459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7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42" y="54459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8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54459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9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59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50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544593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51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26" y="54459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07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69" y="271293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6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84537" cy="317185"/>
          </a:xfrm>
        </p:spPr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bookmark; article; charter</a:t>
            </a: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price; tag;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pricetag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confirm; price</a:t>
            </a:r>
          </a:p>
        </p:txBody>
      </p:sp>
      <p:sp>
        <p:nvSpPr>
          <p:cNvPr id="51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edit; tag; tags</a:t>
            </a: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secure; tag; lock</a:t>
            </a:r>
          </a:p>
        </p:txBody>
      </p:sp>
      <p:sp>
        <p:nvSpPr>
          <p:cNvPr id="53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sync; synch; tag; tags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tag; tags; management; operations</a:t>
            </a:r>
          </a:p>
        </p:txBody>
      </p:sp>
      <p:sp>
        <p:nvSpPr>
          <p:cNvPr id="55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search; tags</a:t>
            </a:r>
          </a:p>
        </p:txBody>
      </p:sp>
      <p:sp>
        <p:nvSpPr>
          <p:cNvPr id="58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tag; tags; warning; alert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44" y="6839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6839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68396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63" y="6839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73" y="6839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39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4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3" name="Picture 2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5" name="Picture 2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6" name="Picture 2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7" name="Picture 2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4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8" name="Picture 3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36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9" name="Picture 3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0" name="Picture 3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44" y="13881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13881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13881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63" y="13881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973" y="13881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1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43" y="34171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34171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3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865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5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13865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7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65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8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65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9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48" y="13865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0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363" y="13865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1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171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2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71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book; case study; story; stories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book; case study; story; stories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contacts; book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audio; story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bookmark; book</a:t>
            </a:r>
          </a:p>
        </p:txBody>
      </p:sp>
      <p:sp>
        <p:nvSpPr>
          <p:cNvPr id="196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contacts; profile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7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contacts; profile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8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book; download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9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book; case study; best; star; favorites; credential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200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best; book; case study; favorites; star; credential</a:t>
            </a:r>
          </a:p>
        </p:txBody>
      </p:sp>
      <p:sp>
        <p:nvSpPr>
          <p:cNvPr id="201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book; read; catalog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202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book; magazine; read; catalog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2" y="27184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329" y="27184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69" y="27129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79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72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361" y="47417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94" y="47394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47417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31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68945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945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14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13938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5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38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38" y="27118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50" y="271844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94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13" y="27118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35" y="27184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9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741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473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82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94" y="4746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6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4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3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69" y="341312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2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6" y="34131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4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2" y="34186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5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329" y="34186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6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69" y="34131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7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79" y="54436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8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72" y="54436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9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361" y="54419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0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94" y="54396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11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54419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12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531" y="54436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13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36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16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38" y="34120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17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50" y="341863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" name="Picture 18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94" y="34131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" name="Picture 19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13" y="34120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" name="Picture 20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35" y="34186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" name="Picture 21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93" y="54436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" name="Picture 22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741" y="54436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" name="Picture 23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54396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" name="Picture 24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82" y="54436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" name="Picture 25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94" y="54466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" name="Picture 26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66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7" name="Picture 27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263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116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84537" cy="317185"/>
          </a:xfrm>
        </p:spPr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123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book; read; magazine; catalog; news</a:t>
            </a:r>
          </a:p>
        </p:txBody>
      </p:sp>
      <p:sp>
        <p:nvSpPr>
          <p:cNvPr id="124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book; read; content; whitepaper; white paper; magazine; article</a:t>
            </a:r>
          </a:p>
        </p:txBody>
      </p:sp>
      <p:sp>
        <p:nvSpPr>
          <p:cNvPr id="125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book; bookmark; read</a:t>
            </a:r>
          </a:p>
        </p:txBody>
      </p:sp>
      <p:sp>
        <p:nvSpPr>
          <p:cNvPr id="126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book; bookmark; read</a:t>
            </a:r>
          </a:p>
        </p:txBody>
      </p:sp>
      <p:sp>
        <p:nvSpPr>
          <p:cNvPr id="127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 book; phonebook</a:t>
            </a:r>
          </a:p>
        </p:txBody>
      </p:sp>
      <p:sp>
        <p:nvSpPr>
          <p:cNvPr id="128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phone book; phonebook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29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books; library; documentation</a:t>
            </a:r>
          </a:p>
        </p:txBody>
      </p:sp>
      <p:sp>
        <p:nvSpPr>
          <p:cNvPr id="130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books; library; documentation</a:t>
            </a:r>
          </a:p>
        </p:txBody>
      </p:sp>
      <p:sp>
        <p:nvSpPr>
          <p:cNvPr id="131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box; files; discovery</a:t>
            </a:r>
          </a:p>
        </p:txBody>
      </p:sp>
      <p:sp>
        <p:nvSpPr>
          <p:cNvPr id="132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box; inbox</a:t>
            </a:r>
          </a:p>
        </p:txBody>
      </p:sp>
      <p:sp>
        <p:nvSpPr>
          <p:cNvPr id="133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books; library; documentation</a:t>
            </a:r>
          </a:p>
        </p:txBody>
      </p:sp>
      <p:sp>
        <p:nvSpPr>
          <p:cNvPr id="134" name="Text Box 14"/>
          <p:cNvSpPr txBox="1">
            <a:spLocks noChangeArrowheads="1"/>
          </p:cNvSpPr>
          <p:nvPr/>
        </p:nvSpPr>
        <p:spPr bwMode="gray">
          <a:xfrm>
            <a:off x="366389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inbox; full; cases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35" name="Text Box 14"/>
          <p:cNvSpPr txBox="1">
            <a:spLocks noChangeArrowheads="1"/>
          </p:cNvSpPr>
          <p:nvPr/>
        </p:nvSpPr>
        <p:spPr bwMode="gray">
          <a:xfrm>
            <a:off x="2004791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brief; case; briefcase; brief case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3643192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files; organize; storage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39" name="Text Box 14"/>
          <p:cNvSpPr txBox="1">
            <a:spLocks noChangeArrowheads="1"/>
          </p:cNvSpPr>
          <p:nvPr/>
        </p:nvSpPr>
        <p:spPr bwMode="gray">
          <a:xfrm>
            <a:off x="5281594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files; organize; storage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6929198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drawers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856760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funnel; filter; conversion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68" name="Text Box 14"/>
          <p:cNvSpPr txBox="1">
            <a:spLocks noChangeArrowheads="1"/>
          </p:cNvSpPr>
          <p:nvPr/>
        </p:nvSpPr>
        <p:spPr bwMode="gray">
          <a:xfrm>
            <a:off x="1020600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funnel; filter; conversion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69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box; cube; product</a:t>
            </a:r>
          </a:p>
        </p:txBody>
      </p:sp>
      <p:sp>
        <p:nvSpPr>
          <p:cNvPr id="170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boxes; products; components; apps</a:t>
            </a:r>
          </a:p>
        </p:txBody>
      </p:sp>
      <p:sp>
        <p:nvSpPr>
          <p:cNvPr id="171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boxes; components; apps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3" y="6838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722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722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1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1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4741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1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0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3" y="4741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1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722" y="4741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1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3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8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4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29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7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38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8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9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3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0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1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2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29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3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4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5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6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7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8" y="4741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8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41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9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29" y="4741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0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1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2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1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3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1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4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1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3" y="1388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722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341794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3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722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68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68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54468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68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3" y="54468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722" y="54468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68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8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5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29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6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7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8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29" y="341794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7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1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8" y="54468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468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3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29" y="54468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" name="Picture 4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68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68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68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68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130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9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6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434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84537" cy="317185"/>
          </a:xfrm>
        </p:spPr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123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funnel; filter; conversion</a:t>
            </a:r>
          </a:p>
        </p:txBody>
      </p:sp>
      <p:sp>
        <p:nvSpPr>
          <p:cNvPr id="124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library; documentation; binders</a:t>
            </a:r>
          </a:p>
        </p:txBody>
      </p:sp>
      <p:sp>
        <p:nvSpPr>
          <p:cNvPr id="125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hide; layers</a:t>
            </a:r>
          </a:p>
        </p:txBody>
      </p:sp>
      <p:sp>
        <p:nvSpPr>
          <p:cNvPr id="126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layers; content; offerings</a:t>
            </a:r>
          </a:p>
        </p:txBody>
      </p:sp>
      <p:sp>
        <p:nvSpPr>
          <p:cNvPr id="127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post-it; note; post it</a:t>
            </a:r>
          </a:p>
        </p:txBody>
      </p:sp>
      <p:sp>
        <p:nvSpPr>
          <p:cNvPr id="128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article; news; masthead; banner; ad; programmatic; display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29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news; newspaper; print</a:t>
            </a:r>
          </a:p>
        </p:txBody>
      </p:sp>
      <p:sp>
        <p:nvSpPr>
          <p:cNvPr id="130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carousel</a:t>
            </a:r>
          </a:p>
        </p:txBody>
      </p:sp>
      <p:sp>
        <p:nvSpPr>
          <p:cNvPr id="131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columns</a:t>
            </a:r>
          </a:p>
        </p:txBody>
      </p:sp>
      <p:sp>
        <p:nvSpPr>
          <p:cNvPr id="132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content; options; stories; articles</a:t>
            </a:r>
          </a:p>
        </p:txBody>
      </p:sp>
      <p:sp>
        <p:nvSpPr>
          <p:cNvPr id="133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notebook</a:t>
            </a:r>
          </a:p>
        </p:txBody>
      </p:sp>
      <p:sp>
        <p:nvSpPr>
          <p:cNvPr id="134" name="Text Box 14"/>
          <p:cNvSpPr txBox="1">
            <a:spLocks noChangeArrowheads="1"/>
          </p:cNvSpPr>
          <p:nvPr/>
        </p:nvSpPr>
        <p:spPr bwMode="gray">
          <a:xfrm>
            <a:off x="366389" y="6166093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modules; components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69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options; assets</a:t>
            </a:r>
          </a:p>
        </p:txBody>
      </p:sp>
      <p:sp>
        <p:nvSpPr>
          <p:cNvPr id="170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list; assets</a:t>
            </a:r>
          </a:p>
        </p:txBody>
      </p:sp>
      <p:sp>
        <p:nvSpPr>
          <p:cNvPr id="171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modules; components; apps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76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89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23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2714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76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234" y="2714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2" name="Picture 1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3" name="Picture 19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7" name="Picture 2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2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8" name="Picture 2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0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4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1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2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3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4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28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5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2714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7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829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25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15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32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4410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29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13829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29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5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76" y="13829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6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29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7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95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234" y="13829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9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5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0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341523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1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5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12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76" y="3415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13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5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4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15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15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234" y="341523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16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410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18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29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19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29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20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13829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21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29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3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28" y="13829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4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13829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523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5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8" y="3415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5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28" y="3415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341523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Text Box 14"/>
          <p:cNvSpPr txBox="1">
            <a:spLocks noChangeArrowheads="1"/>
          </p:cNvSpPr>
          <p:nvPr/>
        </p:nvSpPr>
        <p:spPr bwMode="gray">
          <a:xfrm>
            <a:off x="2004638" y="6166093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production; content production; factory; industrial; industrialize</a:t>
            </a:r>
          </a:p>
        </p:txBody>
      </p:sp>
      <p:pic>
        <p:nvPicPr>
          <p:cNvPr id="149" name="Picture 15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28" y="474471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" name="Picture 38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722" y="474471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" name="Picture 15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28" y="544721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" name="Picture 38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722" y="544721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" name="Text Box 14"/>
          <p:cNvSpPr txBox="1">
            <a:spLocks noChangeArrowheads="1"/>
          </p:cNvSpPr>
          <p:nvPr/>
        </p:nvSpPr>
        <p:spPr bwMode="gray">
          <a:xfrm>
            <a:off x="3641350" y="6166093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catalog; configure; configuration; settings; cog; gear; gears; magazine</a:t>
            </a:r>
          </a:p>
        </p:txBody>
      </p:sp>
      <p:pic>
        <p:nvPicPr>
          <p:cNvPr id="154" name="Picture 12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747" y="4738972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09" y="4738972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" name="Picture 12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747" y="5445909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09" y="5445909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8" name="Text Box 14"/>
          <p:cNvSpPr txBox="1">
            <a:spLocks noChangeArrowheads="1"/>
          </p:cNvSpPr>
          <p:nvPr/>
        </p:nvSpPr>
        <p:spPr bwMode="gray">
          <a:xfrm>
            <a:off x="5272717" y="6166093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channels; circles; connected; ecosystem</a:t>
            </a:r>
          </a:p>
        </p:txBody>
      </p:sp>
      <p:pic>
        <p:nvPicPr>
          <p:cNvPr id="159" name="Picture 3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08" y="47358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25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38" y="47411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3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08" y="544275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25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38" y="544809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Text Box 14"/>
          <p:cNvSpPr txBox="1">
            <a:spLocks noChangeArrowheads="1"/>
          </p:cNvSpPr>
          <p:nvPr/>
        </p:nvSpPr>
        <p:spPr bwMode="gray">
          <a:xfrm>
            <a:off x="6929198" y="6166093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research; book; discover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3581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3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055" y="47411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2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275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3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055" y="544275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318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80104" cy="317185"/>
          </a:xfrm>
        </p:spPr>
        <p:txBody>
          <a:bodyPr/>
          <a:lstStyle/>
          <a:p>
            <a:r>
              <a:rPr lang="en-AU" dirty="0"/>
              <a:t>Commerce</a:t>
            </a: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atomic; boom; disaster; explosion; failure; negative; surprise; war; bomb</a:t>
            </a: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trash; garbage; bin; can; toss; delete</a:t>
            </a:r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trash; bin; garbage; toss; delete</a:t>
            </a:r>
          </a:p>
        </p:txBody>
      </p:sp>
      <p:sp>
        <p:nvSpPr>
          <p:cNvPr id="51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binoculars; view; zoom; search; eyes; vision; watch</a:t>
            </a: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no; block; prohibited; against; blocked; restricted; restrict</a:t>
            </a:r>
          </a:p>
        </p:txBody>
      </p:sp>
      <p:sp>
        <p:nvSpPr>
          <p:cNvPr id="53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delete; x; block; blocked; restrict; restricted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54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lightning; flash; fast; electric; electricity; power; instant; real time</a:t>
            </a:r>
          </a:p>
        </p:txBody>
      </p:sp>
      <p:sp>
        <p:nvSpPr>
          <p:cNvPr id="55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see; vision; eyeball; viewable; block; blocked; obscured; blind; hide; hidden; no visibility; no; blind; blinded</a:t>
            </a:r>
          </a:p>
        </p:txBody>
      </p:sp>
      <p:sp>
        <p:nvSpPr>
          <p:cNvPr id="56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link, chain, hyperlink, connected, linked</a:t>
            </a:r>
          </a:p>
        </p:txBody>
      </p:sp>
      <p:sp>
        <p:nvSpPr>
          <p:cNvPr id="57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link; chain; hyperlink; connected; linked</a:t>
            </a:r>
          </a:p>
        </p:txBody>
      </p:sp>
      <p:sp>
        <p:nvSpPr>
          <p:cNvPr id="58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lightning; flash; fast; electric; electricity; power; instant; real time</a:t>
            </a:r>
          </a:p>
        </p:txBody>
      </p:sp>
      <p:sp>
        <p:nvSpPr>
          <p:cNvPr id="59" name="Text Box 14"/>
          <p:cNvSpPr txBox="1">
            <a:spLocks noChangeArrowheads="1"/>
          </p:cNvSpPr>
          <p:nvPr/>
        </p:nvSpPr>
        <p:spPr bwMode="gray">
          <a:xfrm>
            <a:off x="366389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paper clip; paper; clip; office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0" name="Text Box 14"/>
          <p:cNvSpPr txBox="1">
            <a:spLocks noChangeArrowheads="1"/>
          </p:cNvSpPr>
          <p:nvPr/>
        </p:nvSpPr>
        <p:spPr bwMode="gray">
          <a:xfrm>
            <a:off x="2004791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paper clip; paper; clip; office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1" name="Text Box 14"/>
          <p:cNvSpPr txBox="1">
            <a:spLocks noChangeArrowheads="1"/>
          </p:cNvSpPr>
          <p:nvPr/>
        </p:nvSpPr>
        <p:spPr bwMode="gray">
          <a:xfrm>
            <a:off x="3643192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pen; office; write; ink; compose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gray">
          <a:xfrm>
            <a:off x="5281594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pen; office; write; ink; compose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3" name="Text Box 14"/>
          <p:cNvSpPr txBox="1">
            <a:spLocks noChangeArrowheads="1"/>
          </p:cNvSpPr>
          <p:nvPr/>
        </p:nvSpPr>
        <p:spPr bwMode="gray">
          <a:xfrm>
            <a:off x="6929198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pen; office; write; ink; compose</a:t>
            </a:r>
          </a:p>
        </p:txBody>
      </p:sp>
      <p:sp>
        <p:nvSpPr>
          <p:cNvPr id="64" name="Text Box 14"/>
          <p:cNvSpPr txBox="1">
            <a:spLocks noChangeArrowheads="1"/>
          </p:cNvSpPr>
          <p:nvPr/>
        </p:nvSpPr>
        <p:spPr bwMode="gray">
          <a:xfrm>
            <a:off x="856760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pen; office; write; ink; compose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1020600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pencil; office; write; compose; school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link; chain; hyperlink; connected; linked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link; chain; hyperlink; unconnected; broken; disconnected; unconnected; disconnect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link; chain; hyperlink; unconnected; broken; disconnected; unconnected; disconnect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54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4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6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76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3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04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81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294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350" y="2714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76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88" y="47434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54" y="47434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4743491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44" y="47434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47434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63" y="47434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76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4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4" name="Picture 28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1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6" name="Picture 30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7" name="Picture 3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8" name="Picture 3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0" y="27114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9" name="Picture 33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4" y="27114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0" name="Picture 34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14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1" name="Picture 35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14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2" name="Picture 36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1" y="271147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3" name="Picture 37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27114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4" name="Picture 38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14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5" name="Picture 3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0" y="47432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6" name="Picture 4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4" y="47432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7" name="Picture 4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3291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8" name="Picture 4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32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9" name="Picture 4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1" y="47432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40" name="Picture 44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47432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41" name="Picture 45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32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88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54" y="13871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44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63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76" y="13871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38" y="3419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04" y="3419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813" y="3419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4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294" y="3419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5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350" y="341943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6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19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7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76" y="3419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8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8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9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54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44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2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3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76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4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7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5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0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6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4" y="13871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7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8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9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1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0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13871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1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71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2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0" y="34162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3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4" y="34162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4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62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5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62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6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1" y="341628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7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34162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8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62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9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0" y="54481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0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24" y="54481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1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1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2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1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3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61" y="54481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4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54481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45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1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392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80104" cy="317185"/>
          </a:xfrm>
        </p:spPr>
        <p:txBody>
          <a:bodyPr/>
          <a:lstStyle/>
          <a:p>
            <a:r>
              <a:rPr lang="en-AU" dirty="0"/>
              <a:t>Commerce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barcode; scan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barcode; sticker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shop; basket; commerce; checkout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shop; basket; commerce; checkout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shop; basket; commerce; checkout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basket; increase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basket; block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shop; basket; checkout; pay; payment; commerce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basket; shop; loyalty; love; heart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basket; shop; favorites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basket; check; confirm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search; basket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coupon; discount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coupon; cut; clip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free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purse; handbag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purse; handbag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purse; handbag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basket; shop; reorder; re-order; subscribe; subscription; renew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basket; remove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basket; decrease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6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77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4" y="6826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6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6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9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27146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46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302" y="27146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4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6" y="47434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9" y="4743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345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4743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772" y="47434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38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63" y="473869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23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79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798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6879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1" y="6879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6879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6" y="6879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798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1" y="27123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27123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1" y="27123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236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6" y="27123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9" y="27123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7" name="Picture 43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450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8" name="Picture 44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1" y="47450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5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504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6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1" y="47450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7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47450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8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6" y="47450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" name="Picture 49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9" y="474504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6" y="138839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14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13881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3881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773" y="13881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4" y="138839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39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6" y="341870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9" y="342039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34203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8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342039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9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039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20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302" y="342039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21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4" y="341870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2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6" y="54492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3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9" y="54492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4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92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5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54492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6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772" y="54492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7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38" y="54492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8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63" y="544447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36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181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9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37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0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37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1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13937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2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1" y="13937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3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13937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4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6" y="13937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5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9375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7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1" y="34181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8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34181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9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1" y="34181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40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813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1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6" y="34181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2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9" y="34181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3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508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4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1" y="54508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5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5082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6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1" y="54508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7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54508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8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6" y="54508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9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9" y="545082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144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80104" cy="317185"/>
          </a:xfrm>
        </p:spPr>
        <p:txBody>
          <a:bodyPr/>
          <a:lstStyle/>
          <a:p>
            <a:r>
              <a:rPr lang="en-AU" dirty="0"/>
              <a:t>Commerce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new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receipt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receipt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receipt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checkout;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pos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register; cashier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 bag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 bag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 bag; heart; loyalty; experience; shopping; commerce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grocery; cart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shopping; cart; grocery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 bag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shopping; cart; block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shopping; cart; check; confirm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shopping; cart; payment; checkout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increase basket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shopping; cart; products; groceries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cart; remove; shopping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decrease; cart; basket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warehouse; club; cart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 cart; shopping; cart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add; cart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25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83" y="682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29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29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25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8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2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8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27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27127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27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27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27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27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27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399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473996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399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399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399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2" name="Picture 44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399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3" name="Picture 45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3996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743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7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1387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1387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25" y="1387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83" y="138743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7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774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1774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34177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25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83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0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2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8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3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8718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5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6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7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718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1754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341754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7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75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7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17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75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447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9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54447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1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47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2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47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3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47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4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47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5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47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205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80104" cy="317185"/>
          </a:xfrm>
        </p:spPr>
        <p:txBody>
          <a:bodyPr/>
          <a:lstStyle/>
          <a:p>
            <a:r>
              <a:rPr lang="en-AU" dirty="0"/>
              <a:t>Commerce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search; cart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store; retail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store; retail; closed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store; retail; open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store; retail; sale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3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3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702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702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702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702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702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87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7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7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7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7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 Box 14"/>
          <p:cNvSpPr txBox="1">
            <a:spLocks noChangeArrowheads="1"/>
          </p:cNvSpPr>
          <p:nvPr/>
        </p:nvSpPr>
        <p:spPr bwMode="gray">
          <a:xfrm>
            <a:off x="854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shopping; cart; shopping cart; abandoned; abandon; broken</a:t>
            </a: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347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7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347" y="13870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4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72" y="13870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 Box 14"/>
          <p:cNvSpPr txBox="1">
            <a:spLocks noChangeArrowheads="1"/>
          </p:cNvSpPr>
          <p:nvPr/>
        </p:nvSpPr>
        <p:spPr bwMode="gray">
          <a:xfrm>
            <a:off x="10184003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card; credit card; pay</a:t>
            </a:r>
          </a:p>
        </p:txBody>
      </p:sp>
      <p:pic>
        <p:nvPicPr>
          <p:cNvPr id="64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152" y="6817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3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102" y="6817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1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152" y="138419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34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102" y="138419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375863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cpg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soda; beer; bottles; product; drink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69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32" y="271279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3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7" y="271279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14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32" y="34152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3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7" y="34152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 Box 14"/>
          <p:cNvSpPr txBox="1">
            <a:spLocks noChangeArrowheads="1"/>
          </p:cNvSpPr>
          <p:nvPr/>
        </p:nvSpPr>
        <p:spPr bwMode="gray">
          <a:xfrm>
            <a:off x="198506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ecommerce; retail; laptop; store</a:t>
            </a:r>
          </a:p>
        </p:txBody>
      </p:sp>
      <p:pic>
        <p:nvPicPr>
          <p:cNvPr id="74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10" y="271124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39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7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10" y="341818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39" y="342156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retail; store</a:t>
            </a:r>
          </a:p>
        </p:txBody>
      </p:sp>
      <p:pic>
        <p:nvPicPr>
          <p:cNvPr id="79" name="Picture 1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3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39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2009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16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86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39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13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Text Box 14"/>
          <p:cNvSpPr txBox="1">
            <a:spLocks noChangeArrowheads="1"/>
          </p:cNvSpPr>
          <p:nvPr/>
        </p:nvSpPr>
        <p:spPr bwMode="gray">
          <a:xfrm>
            <a:off x="52875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real-time; real time; coupon; discount; offer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89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439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2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88" y="271439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4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156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25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88" y="34156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20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864688" cy="317185"/>
          </a:xfrm>
        </p:spPr>
        <p:txBody>
          <a:bodyPr/>
          <a:lstStyle/>
          <a:p>
            <a:r>
              <a:rPr lang="en-AU" dirty="0"/>
              <a:t>Business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scales; legal; justice; equal; balanced; balance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speech; presentation; present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target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view; vision; visibility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search; SEM; paid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purchase; buy; credit card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money; cash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money; cash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money; cash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money; cash; withdraw;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atm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bank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cheque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money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money; cash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coins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coins; savings; budget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coins; savings; budget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credit card; payment; pay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credit card; secure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piggy bank; piggy; bank; savings; budget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purse; shopping; budget; savings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purse; shopping; budget; savings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15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8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15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788" y="27119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16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23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17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991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1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06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8" y="27119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29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406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04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06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29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8" name="Picture 4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94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059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savings; budget; money</a:t>
            </a:r>
          </a:p>
        </p:txBody>
      </p:sp>
      <p:pic>
        <p:nvPicPr>
          <p:cNvPr id="139" name="Picture 1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224" y="27063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3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05" y="27063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531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8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9531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788" y="342568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16" y="34256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34256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56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23" y="34256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34256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2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3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4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17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5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5252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6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991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7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1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8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06" y="1395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8" y="342568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34256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29" y="34256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406" y="34256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04" y="34256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6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06" y="34256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7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8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9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29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40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5252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41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94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2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3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059" y="54525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12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224" y="342006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05" y="342006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7651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97010"/>
            <a:ext cx="1640541" cy="331611"/>
          </a:xfrm>
        </p:spPr>
        <p:txBody>
          <a:bodyPr/>
          <a:lstStyle/>
          <a:p>
            <a:r>
              <a:rPr lang="en-AU" dirty="0"/>
              <a:t>Analytics &amp; Reporting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server; servers; tech; EHT; high tech; storage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server; servers; tech; EHT; high tech; storage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database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699455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restrict; restricted; block; </a:t>
            </a:r>
            <a:b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</a:b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blocked; limited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8642163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bug; database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10280565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payment; finance; money; ROI; revenue; sales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346713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server; servers; payments; finance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200725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check; confirm; ok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364565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server; servers; check; ok; confirm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5284055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decrease; loss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6922457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content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857006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loyalty; experience; data-driven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357188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server; servers; secure; lock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2002308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mart; MDM; import; sync; synch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364071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unknown; anonymous; question; ?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5279111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sync; synch; synchronize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6917513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missing; block; blocked; limited; access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8565117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operations; setting; gear; </a:t>
            </a:r>
            <a:b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</a:b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management; managed</a:t>
            </a: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10203519" y="6172992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server; servers; operations; manage; managed; hosted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10208463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secure; lock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88" y="681326"/>
            <a:ext cx="568125" cy="568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82" y="6813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13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2" y="6813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942" y="6813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831" y="6813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88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82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08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2" y="27129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942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831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88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82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08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08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2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942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831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8" name="Picture 4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94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9" name="Picture 4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32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0" name="Picture 4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19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1" name="Picture 4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670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2" name="Picture 48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47408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3" name="Picture 4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1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4" name="Picture 50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76" y="4740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" name="Picture 5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94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6" name="Picture 5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32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7" name="Picture 53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19" y="27129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8" name="Picture 54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02" y="37385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9" name="Picture 55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0" name="Picture 56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1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1" name="Picture 57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0" y="27129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2" name="Picture 58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94" y="6813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3" name="Picture 5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32" y="6813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4" name="Picture 6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19" y="6813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6" name="Picture 62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6813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7" name="Picture 63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1" y="6813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8" name="Picture 64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0" y="6813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" name="Text Box 14"/>
          <p:cNvSpPr txBox="1">
            <a:spLocks noChangeArrowheads="1"/>
          </p:cNvSpPr>
          <p:nvPr/>
        </p:nvSpPr>
        <p:spPr bwMode="gray">
          <a:xfrm>
            <a:off x="527911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restrict; restricted; block; </a:t>
            </a:r>
            <a:b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</a:b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blocked; limited</a:t>
            </a:r>
          </a:p>
        </p:txBody>
      </p:sp>
      <p:pic>
        <p:nvPicPr>
          <p:cNvPr id="120" name="Picture 61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670" y="6813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18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08" y="6813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88" y="1387843"/>
            <a:ext cx="568125" cy="568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22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82" y="13878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23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7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2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2" y="1387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2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942" y="1387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2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831" y="13878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2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88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2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82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3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3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08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3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2" y="341944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3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942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3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831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3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88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82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3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736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08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2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4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942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4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831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44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94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45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32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46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19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47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670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48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544736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49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1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50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76" y="54473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51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94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52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32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53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19" y="341944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54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670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55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56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1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57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0" y="34194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58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94" y="13878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59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32" y="1387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60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19" y="1387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62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1387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63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1" y="13878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64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0" y="1387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61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670" y="1387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18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08" y="1387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614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640541" cy="317185"/>
          </a:xfrm>
        </p:spPr>
        <p:txBody>
          <a:bodyPr/>
          <a:lstStyle/>
          <a:p>
            <a:r>
              <a:rPr lang="en-AU" dirty="0"/>
              <a:t>Analytics &amp; Reporting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1993575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loss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3631977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sync; synch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527037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time; context; relevant; real-time; </a:t>
            </a:r>
            <a:b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</a:b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real time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690878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increase; grow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855638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10194786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3878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warning; alert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1993575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server; warning; alert; servers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4" y="6823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899" y="6823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6" y="6823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6823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736" y="68237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4" y="6823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54" y="2715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4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8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0" y="2715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6" y="6823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11" y="6823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599" y="6823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1" y="6823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8" y="6823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 Box 14"/>
          <p:cNvSpPr txBox="1">
            <a:spLocks noChangeArrowheads="1"/>
          </p:cNvSpPr>
          <p:nvPr/>
        </p:nvSpPr>
        <p:spPr bwMode="gray">
          <a:xfrm>
            <a:off x="36884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social; web; link</a:t>
            </a:r>
          </a:p>
        </p:txBody>
      </p:sp>
      <p:pic>
        <p:nvPicPr>
          <p:cNvPr id="74" name="Picture 4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54" y="68237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4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0" y="68237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4" y="13887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899" y="13887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6" y="13887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13887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736" y="138875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4" y="13887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54" y="34220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4" y="34193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8" y="34193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0" y="34220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6" y="13887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75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1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11" y="13887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1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599" y="13887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1" y="13887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8" y="13887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42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54" y="138875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43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0" y="138875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 Box 14"/>
          <p:cNvSpPr txBox="1">
            <a:spLocks noChangeArrowheads="1"/>
          </p:cNvSpPr>
          <p:nvPr/>
        </p:nvSpPr>
        <p:spPr bwMode="gray">
          <a:xfrm>
            <a:off x="364446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user; personal; data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93" name="Picture 2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58" y="271001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4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52" y="271001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3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58" y="34125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5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52" y="34125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Text Box 14"/>
          <p:cNvSpPr txBox="1">
            <a:spLocks noChangeArrowheads="1"/>
          </p:cNvSpPr>
          <p:nvPr/>
        </p:nvSpPr>
        <p:spPr bwMode="gray">
          <a:xfrm>
            <a:off x="5288459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analytics; pattern; advanced; network; orchestrate</a:t>
            </a:r>
          </a:p>
        </p:txBody>
      </p:sp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76" y="27116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2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89" y="27116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4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76" y="341417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27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89" y="341417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Text Box 14"/>
          <p:cNvSpPr txBox="1">
            <a:spLocks noChangeArrowheads="1"/>
          </p:cNvSpPr>
          <p:nvPr/>
        </p:nvSpPr>
        <p:spPr bwMode="gray">
          <a:xfrm>
            <a:off x="692685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DMP; data; MDM; 360; customer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04" name="Picture 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742" y="27065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844" y="27065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742" y="34078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28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844" y="34078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data; home; household</a:t>
            </a:r>
          </a:p>
        </p:txBody>
      </p:sp>
      <p:sp>
        <p:nvSpPr>
          <p:cNvPr id="109" name="Text Box 14"/>
          <p:cNvSpPr txBox="1">
            <a:spLocks noChangeArrowheads="1"/>
          </p:cNvSpPr>
          <p:nvPr/>
        </p:nvSpPr>
        <p:spPr bwMode="gray">
          <a:xfrm>
            <a:off x="854827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reporting data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10" name="Picture 1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355" y="271479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5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27147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031" y="271428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886" y="271428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4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355" y="341609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56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341609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8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031" y="341558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886" y="341558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68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97010"/>
            <a:ext cx="1186892" cy="331611"/>
          </a:xfrm>
        </p:spPr>
        <p:txBody>
          <a:bodyPr/>
          <a:lstStyle/>
          <a:p>
            <a:r>
              <a:rPr lang="en-AU" dirty="0"/>
              <a:t>Audio &amp; Video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bright; sun; energy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camera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sun; energy; light; bright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film; movie; strip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camera; film; photos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flash; energy; power; lightning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energy; power; lightning; flash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focus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focus; clear; vision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recognize; scan; profile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 focus; focus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flower; beautiful; simple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pictures; photos; images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frame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users; profiles; customers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3D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3D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video; off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video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movie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landscape; photo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03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54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29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091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679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216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929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03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54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29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091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91" y="27128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216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929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03" y="47434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54" y="47434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47434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829" y="47392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685" y="47392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47" y="47392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047" y="47392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929" y="47392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03" y="13818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54" y="138187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29" y="13818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091" y="13818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679" y="13818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216" y="13818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929" y="138187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03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54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029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091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91" y="34123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216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929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03" y="54429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554" y="54429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3818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6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3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54429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5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829" y="54387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6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685" y="54387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7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47" y="54387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8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047" y="54387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9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929" y="54387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20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1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21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2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1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23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8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24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963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25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026" y="6823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27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9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28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29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1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30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8" y="27128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31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726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32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14" y="27128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34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9" y="47434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14" y="47392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4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164" y="4746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4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8" y="4746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44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213" y="474307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45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19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20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1" y="138187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21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18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22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1" y="13818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23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8" y="13818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24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963" y="13818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25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026" y="138187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27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9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28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29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1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30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8" y="34123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31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726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32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14" y="34123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34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9" y="54429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" name="Picture 4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14" y="54387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" name="Picture 42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164" y="54459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" name="Picture 43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38" y="54459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" name="Picture 44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213" y="544256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" name="Picture 45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19" y="54382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4783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186892" cy="317185"/>
          </a:xfrm>
        </p:spPr>
        <p:txBody>
          <a:bodyPr/>
          <a:lstStyle/>
          <a:p>
            <a:r>
              <a:rPr lang="en-AU" dirty="0"/>
              <a:t>Audio &amp; Video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tv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media; broadcast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broadcast;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tv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media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video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video; movie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video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audio;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walkman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record; audio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CD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CD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drum; cadence; beat; music; instrument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ear; listen; listening; hear; hearing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loss; sound; equalizer; retract; forecast; negative; shrink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music; guitar; instrument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music; harp; harmony; harmonize; instrument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microphone; broadcast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silence; silent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music; audio; notes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music; audio; note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note; music; audio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next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music; audio; old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81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04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818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8451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1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9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2711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7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985" y="270827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4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395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77" y="47434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474190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031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6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29" y="474747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2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2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474507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3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4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5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44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6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6881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7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42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8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69" y="68845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9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688451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0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5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1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2711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2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3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830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4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27119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5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96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6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271830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7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5" y="474747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8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00" y="47395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9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17" y="474350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0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19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1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10" y="47300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2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44" y="47395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3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2" y="47417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13940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6" y="13938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38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96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04" y="139382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996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9989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68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9" y="342607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342268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7" y="342607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985" y="34197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636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395" y="342924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77" y="545493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54533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517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6" y="54502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29" y="54589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2" y="54502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54565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40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407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59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13996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565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69" y="139989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139989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5" y="342924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342268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342924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97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342340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96" y="342924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342975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5" y="545892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00" y="54509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17" y="545495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19" y="54502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10" y="54414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44" y="54509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4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2" y="545319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809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186892" cy="317185"/>
          </a:xfrm>
        </p:spPr>
        <p:txBody>
          <a:bodyPr/>
          <a:lstStyle/>
          <a:p>
            <a:r>
              <a:rPr lang="en-AU" dirty="0"/>
              <a:t>Audio &amp; Video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pause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play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play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radio; media; broadcast; old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music; stereo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saxophone; music; instrument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sound; speaker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music; trumpet; instrument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music; violin; instrument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amplify; volume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mute; silence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xylophone; music; instrument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video camera; movie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customer care;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csr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headphone; headset; care; service; support; customer service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94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6844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44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6881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864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94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93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1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19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81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6881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6881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4" name="Picture 2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6816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5" name="Picture 2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219" y="6844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6" name="Picture 2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81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7" name="Picture 2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109" y="6881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8" name="Picture 2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1" y="2713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9" name="Picture 2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27158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0" name="Picture 2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7" y="27129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1" name="Picture 2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271589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2" name="Picture 2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27129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3" name="Picture 29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84" y="27130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4" name="Picture 30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664" y="27119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5" name="Picture 3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271172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6" name="Picture 32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50" y="271491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31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94" y="13885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13904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3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04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13941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864" y="13883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94" y="34188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93" y="34205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1" y="341886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342055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19" y="34188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17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41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18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1394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19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1394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20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13875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21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219" y="13904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22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941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23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109" y="1394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4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1" y="341976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25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34218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26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7" y="34188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27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34218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28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341886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9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84" y="341897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30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664" y="34178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1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3417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2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50" y="342084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686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97010"/>
            <a:ext cx="1350398" cy="331611"/>
          </a:xfrm>
        </p:spPr>
        <p:txBody>
          <a:bodyPr/>
          <a:lstStyle/>
          <a:p>
            <a:r>
              <a:rPr lang="en-AU" dirty="0"/>
              <a:t>Cloud &amp; Network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bluetooth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checker; flag; finish; win; finish line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download; down; decrease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download; down; decrease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product; down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down; decrease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download; computer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download; laptop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connect;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ethernet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connection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global; executive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computers; replicate; compare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network; computers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signal;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wi-fi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wifi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up; down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multi direction arrow; choice; bidirectional; bi-directional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multi direction arrow; choice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computers; transfer; compare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computers; transfer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transfer; content; file; computer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transfer; folder; content; computer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connecting; connect; connection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6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67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120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754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6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92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188" y="2714625"/>
            <a:ext cx="58500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120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379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6" y="47464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92" y="47464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50" y="47464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379" y="47464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39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6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7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91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5" y="27190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7" name="Picture 43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6" y="27190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8" name="Picture 4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64" y="27190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9" name="Picture 45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27190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0" name="Picture 46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271908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1" name="Picture 47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7" y="27190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2" name="Picture 48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91" y="27190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3" name="Picture 49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5" y="47464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4" name="Picture 50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64" y="47464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" name="Picture 51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47464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8" name="Picture 54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6" y="47464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9" name="Picture 55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47464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0" name="Picture 56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647" y="47464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1" name="Picture 57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91" y="47464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2" name="Picture 58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47464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3" name="Picture 59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47464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4" name="Picture 60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120" y="47464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14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6" y="1384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15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67" y="138444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16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4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17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1384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18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1384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19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120" y="1384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20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754" y="138444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21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6" y="3416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22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92" y="3416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3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6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24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3416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25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188" y="3416447"/>
            <a:ext cx="58500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26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120" y="3416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27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379" y="3416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8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9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9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0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50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1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379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35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5" y="1384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36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39" y="138444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37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1384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38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6" y="1384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39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1384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40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7" y="138444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41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91" y="138444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42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5" y="34209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43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6" y="34209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44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64" y="34209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45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34209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46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342090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47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7" y="34209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48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91" y="34209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49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50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64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51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54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55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56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647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57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391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58"/>
          <p:cNvPicPr>
            <a:picLocks noChangeAspect="1" noChangeArrowheads="1"/>
          </p:cNvPicPr>
          <p:nvPr/>
        </p:nvPicPr>
        <p:blipFill>
          <a:blip r:embed="rId4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59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60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12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93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8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80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350398" cy="317185"/>
          </a:xfrm>
        </p:spPr>
        <p:txBody>
          <a:bodyPr/>
          <a:lstStyle/>
          <a:p>
            <a:r>
              <a:rPr lang="en-AU" dirty="0"/>
              <a:t>Cloud &amp; Network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ftp; transfer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transfer; mobile; computer; seamless; orchestrate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users; transfer; computer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upload; limit; ceiling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upload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product; box; up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up; grow; increase; upload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upload; computer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USB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pl-PL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wifi; wi-fi; modem; signal; pan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pl-PL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wifi; wi-fi; modem; signal; pan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world; global; refresh; cycle; lifecycle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add; +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itunes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music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block; no; prohibit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cash; money; pay; payment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check; confirm; ok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disable; no; off; block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download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 down arrows; upload; download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22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4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32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61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90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956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63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220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4" y="2717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507" y="27178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61" y="2717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915" y="2717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80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31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74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31" y="2717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8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956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220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4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32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61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90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956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74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80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7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31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8" name="Picture 40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74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2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60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19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80" y="34226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32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718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33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220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34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4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32" y="1387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3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61" y="13874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90" y="138718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5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956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6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63" y="34226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7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220" y="34226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8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4" y="34226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9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507" y="342260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0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61" y="34226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1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915" y="34226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2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80" y="138718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3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4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5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6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31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17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718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18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743" y="138718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0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342260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1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6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3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31" y="34226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4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6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5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956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6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7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22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8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4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9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3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0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6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1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90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2"/>
          <p:cNvPicPr>
            <a:picLocks noChangeAspect="1" noChangeArrowheads="1"/>
          </p:cNvPicPr>
          <p:nvPr/>
        </p:nvPicPr>
        <p:blipFill>
          <a:blip r:embed="rId3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95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3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743" y="3417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4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80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5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6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7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5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8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3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9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40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74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277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350398" cy="317185"/>
          </a:xfrm>
        </p:spPr>
        <p:txBody>
          <a:bodyPr/>
          <a:lstStyle/>
          <a:p>
            <a:r>
              <a:rPr lang="en-AU" dirty="0"/>
              <a:t>Cloud &amp; Network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favorite; best; star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file; content; hosted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content; folder; hosted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lock; secure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download; cloud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upload; cloud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protect; shield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question; help; unknown; ask; ?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refresh; sync; synch; synchronize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servers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server; servers; hosted; content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time; clock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transfer; sync; synch; synchronize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transfer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upload; increase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warning; alert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COE; center of excellence; delivery center; delivery</a:t>
            </a: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webcast; web cast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roam; roaming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cloud; setting; operations; gear; automation; automate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722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81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80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1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7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419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97" y="271303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81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80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1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4" y="683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79" y="683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3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68341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63" y="683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94" y="683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93" y="683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4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79" y="271303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7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63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285" y="27119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302" y="271193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93" y="271193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791" y="271193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5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97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6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81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7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80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0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4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11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79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2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3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8" name="Picture 26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1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660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0" name="Picture 28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927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1" name="Picture 29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850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2" name="Picture 30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93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3" name="Picture 31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043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722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81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80" y="1390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1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78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419" y="1390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090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97" y="342090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81" y="342090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80" y="342090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1" y="342090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4" y="13912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79" y="13912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12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13912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63" y="13912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94" y="13912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93" y="13912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4" y="342090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79" y="342090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090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342090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63" y="342090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2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285" y="34198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302" y="341980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93" y="34198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791" y="341980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5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97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6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281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7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80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10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4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11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79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12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13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26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1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27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660" y="54513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28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927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29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850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30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93" y="54513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31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043" y="54513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6885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350398" cy="317185"/>
          </a:xfrm>
        </p:spPr>
        <p:txBody>
          <a:bodyPr/>
          <a:lstStyle/>
          <a:p>
            <a:r>
              <a:rPr lang="en-AU" dirty="0"/>
              <a:t>Cloud &amp; Network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global; operations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global; time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global; warning; alert; risk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web; www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network; analytics; connected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satellite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coffee shop;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wi-fi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wifi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34673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advocacy; advocate; loyalty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34673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global; share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1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437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8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14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84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59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97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14" y="272124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12" y="272124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7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9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25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46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2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4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7" y="272124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73" y="272124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14" y="1380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437" y="1380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838" y="1380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14" y="138060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844" y="13707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594" y="1380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97" y="1380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14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12" y="341947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7" y="1380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98" y="1380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253" y="1380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75" y="138060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46" y="1380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1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28" y="1380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1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48" y="1380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1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7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73" y="341947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Text Box 14"/>
          <p:cNvSpPr txBox="1">
            <a:spLocks noChangeArrowheads="1"/>
          </p:cNvSpPr>
          <p:nvPr/>
        </p:nvSpPr>
        <p:spPr bwMode="gray">
          <a:xfrm>
            <a:off x="3624791" y="4337210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global; share</a:t>
            </a:r>
          </a:p>
        </p:txBody>
      </p:sp>
      <p:pic>
        <p:nvPicPr>
          <p:cNvPr id="91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285" y="271330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4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73" y="271330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285" y="339840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44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73" y="340823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70915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07593" cy="317185"/>
          </a:xfrm>
        </p:spPr>
        <p:txBody>
          <a:bodyPr/>
          <a:lstStyle/>
          <a:p>
            <a:r>
              <a:rPr lang="en-AU" dirty="0"/>
              <a:t>Mobile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battery; charge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energy; full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energy; low; low energy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blackberry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music;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itunes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broken; experience; disrupt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payment; apple pay; pay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code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download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loyalty; experience; delight; personal; relevant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landscape; horizontal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location; check in; check-in; geo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protect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qr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qr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 code; scan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rotate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rotate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shopping; ecommerce; commerce;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mcommerce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silent; mute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pair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camera; picture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14" y="683418"/>
            <a:ext cx="568125" cy="568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12" y="683418"/>
            <a:ext cx="573750" cy="56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838" y="683418"/>
            <a:ext cx="568125" cy="568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39" y="683418"/>
            <a:ext cx="568125" cy="568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844" y="683418"/>
            <a:ext cx="568125" cy="568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2594" y="683418"/>
            <a:ext cx="568125" cy="568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4772" y="683418"/>
            <a:ext cx="573750" cy="56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227" y="683418"/>
            <a:ext cx="568125" cy="568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8573" y="683418"/>
            <a:ext cx="573750" cy="56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0253" y="683418"/>
            <a:ext cx="568125" cy="568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1375" y="683418"/>
            <a:ext cx="568125" cy="568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7146" y="683418"/>
            <a:ext cx="568125" cy="568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26428" y="683418"/>
            <a:ext cx="568125" cy="568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63948" y="683418"/>
            <a:ext cx="573750" cy="568125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8214" y="2748663"/>
            <a:ext cx="568125" cy="56812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00437" y="2748663"/>
            <a:ext cx="568125" cy="56812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8838" y="2748663"/>
            <a:ext cx="568125" cy="568125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8539" y="2748663"/>
            <a:ext cx="568125" cy="568125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19219" y="2748663"/>
            <a:ext cx="573750" cy="568125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62594" y="2748663"/>
            <a:ext cx="568125" cy="568125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00397" y="2748663"/>
            <a:ext cx="568125" cy="568125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58214" y="4743491"/>
            <a:ext cx="568125" cy="568125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00437" y="4743491"/>
            <a:ext cx="568125" cy="568125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33213" y="4743491"/>
            <a:ext cx="573750" cy="568125"/>
          </a:xfrm>
          <a:prstGeom prst="rect">
            <a:avLst/>
          </a:prstGeom>
        </p:spPr>
      </p:pic>
      <p:pic>
        <p:nvPicPr>
          <p:cNvPr id="270" name="Picture 26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78539" y="4743491"/>
            <a:ext cx="568125" cy="568125"/>
          </a:xfrm>
          <a:prstGeom prst="rect">
            <a:avLst/>
          </a:prstGeom>
        </p:spPr>
      </p:pic>
      <p:pic>
        <p:nvPicPr>
          <p:cNvPr id="271" name="Picture 27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24844" y="4743491"/>
            <a:ext cx="568125" cy="568125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62594" y="4743491"/>
            <a:ext cx="568125" cy="568125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00397" y="4743491"/>
            <a:ext cx="568125" cy="568125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3227" y="2748663"/>
            <a:ext cx="568125" cy="568125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64198" y="2748663"/>
            <a:ext cx="568125" cy="568125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800253" y="2748663"/>
            <a:ext cx="568125" cy="568125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41375" y="2748663"/>
            <a:ext cx="568125" cy="568125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081521" y="2748663"/>
            <a:ext cx="573750" cy="568125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726428" y="2748663"/>
            <a:ext cx="568125" cy="568125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369573" y="2748663"/>
            <a:ext cx="568125" cy="568125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3227" y="4743491"/>
            <a:ext cx="568125" cy="568125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164198" y="4743491"/>
            <a:ext cx="568125" cy="568125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794628" y="4743491"/>
            <a:ext cx="573750" cy="568125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441375" y="4743491"/>
            <a:ext cx="568125" cy="5681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87146" y="4743491"/>
            <a:ext cx="568125" cy="5681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726428" y="4743491"/>
            <a:ext cx="568125" cy="5681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369573" y="4743491"/>
            <a:ext cx="568125" cy="56812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258214" y="1388227"/>
            <a:ext cx="568125" cy="56812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894812" y="1388227"/>
            <a:ext cx="573750" cy="56812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538838" y="1388227"/>
            <a:ext cx="568125" cy="56812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178539" y="1388227"/>
            <a:ext cx="568125" cy="56812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824844" y="1388227"/>
            <a:ext cx="568125" cy="56812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462594" y="1388227"/>
            <a:ext cx="568125" cy="56812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1094772" y="1388227"/>
            <a:ext cx="573750" cy="56812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543227" y="1388227"/>
            <a:ext cx="568125" cy="56812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2158573" y="1388227"/>
            <a:ext cx="573750" cy="56812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3800253" y="1388227"/>
            <a:ext cx="568125" cy="56812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5441375" y="1388227"/>
            <a:ext cx="568125" cy="56812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7087146" y="1388227"/>
            <a:ext cx="568125" cy="56812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8726428" y="1388227"/>
            <a:ext cx="568125" cy="56812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0363948" y="1388227"/>
            <a:ext cx="573750" cy="56812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6">
            <a:alphaModFix amt="35000"/>
          </a:blip>
          <a:stretch>
            <a:fillRect/>
          </a:stretch>
        </p:blipFill>
        <p:spPr>
          <a:xfrm>
            <a:off x="1258214" y="3453472"/>
            <a:ext cx="568125" cy="56812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7">
            <a:alphaModFix amt="35000"/>
          </a:blip>
          <a:stretch>
            <a:fillRect/>
          </a:stretch>
        </p:blipFill>
        <p:spPr>
          <a:xfrm>
            <a:off x="2900437" y="3453472"/>
            <a:ext cx="568125" cy="56812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8">
            <a:alphaModFix amt="35000"/>
          </a:blip>
          <a:stretch>
            <a:fillRect/>
          </a:stretch>
        </p:blipFill>
        <p:spPr>
          <a:xfrm>
            <a:off x="4538838" y="3453472"/>
            <a:ext cx="568125" cy="568125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9">
            <a:alphaModFix amt="35000"/>
          </a:blip>
          <a:stretch>
            <a:fillRect/>
          </a:stretch>
        </p:blipFill>
        <p:spPr>
          <a:xfrm>
            <a:off x="6178539" y="3453472"/>
            <a:ext cx="568125" cy="56812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20">
            <a:alphaModFix amt="35000"/>
          </a:blip>
          <a:stretch>
            <a:fillRect/>
          </a:stretch>
        </p:blipFill>
        <p:spPr>
          <a:xfrm>
            <a:off x="7819219" y="3453472"/>
            <a:ext cx="573750" cy="56812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1">
            <a:alphaModFix amt="35000"/>
          </a:blip>
          <a:stretch>
            <a:fillRect/>
          </a:stretch>
        </p:blipFill>
        <p:spPr>
          <a:xfrm>
            <a:off x="9462594" y="3453472"/>
            <a:ext cx="568125" cy="56812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2">
            <a:alphaModFix amt="35000"/>
          </a:blip>
          <a:stretch>
            <a:fillRect/>
          </a:stretch>
        </p:blipFill>
        <p:spPr>
          <a:xfrm>
            <a:off x="11100397" y="3453472"/>
            <a:ext cx="568125" cy="56812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3">
            <a:alphaModFix amt="35000"/>
          </a:blip>
          <a:stretch>
            <a:fillRect/>
          </a:stretch>
        </p:blipFill>
        <p:spPr>
          <a:xfrm>
            <a:off x="1258214" y="5448300"/>
            <a:ext cx="568125" cy="56812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4">
            <a:alphaModFix amt="35000"/>
          </a:blip>
          <a:stretch>
            <a:fillRect/>
          </a:stretch>
        </p:blipFill>
        <p:spPr>
          <a:xfrm>
            <a:off x="2900437" y="5448300"/>
            <a:ext cx="568125" cy="56812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5">
            <a:alphaModFix amt="35000"/>
          </a:blip>
          <a:stretch>
            <a:fillRect/>
          </a:stretch>
        </p:blipFill>
        <p:spPr>
          <a:xfrm>
            <a:off x="4533213" y="5448300"/>
            <a:ext cx="573750" cy="56812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6">
            <a:alphaModFix amt="35000"/>
          </a:blip>
          <a:stretch>
            <a:fillRect/>
          </a:stretch>
        </p:blipFill>
        <p:spPr>
          <a:xfrm>
            <a:off x="6178539" y="5448300"/>
            <a:ext cx="568125" cy="56812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7">
            <a:alphaModFix amt="35000"/>
          </a:blip>
          <a:stretch>
            <a:fillRect/>
          </a:stretch>
        </p:blipFill>
        <p:spPr>
          <a:xfrm>
            <a:off x="7824844" y="5448300"/>
            <a:ext cx="568125" cy="56812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8">
            <a:alphaModFix amt="35000"/>
          </a:blip>
          <a:stretch>
            <a:fillRect/>
          </a:stretch>
        </p:blipFill>
        <p:spPr>
          <a:xfrm>
            <a:off x="9462594" y="5448300"/>
            <a:ext cx="568125" cy="56812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9">
            <a:alphaModFix amt="35000"/>
          </a:blip>
          <a:stretch>
            <a:fillRect/>
          </a:stretch>
        </p:blipFill>
        <p:spPr>
          <a:xfrm>
            <a:off x="11100397" y="5448300"/>
            <a:ext cx="568125" cy="568125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30">
            <a:alphaModFix amt="50000"/>
          </a:blip>
          <a:stretch>
            <a:fillRect/>
          </a:stretch>
        </p:blipFill>
        <p:spPr>
          <a:xfrm>
            <a:off x="543227" y="3453472"/>
            <a:ext cx="568125" cy="56812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31">
            <a:alphaModFix amt="50000"/>
          </a:blip>
          <a:stretch>
            <a:fillRect/>
          </a:stretch>
        </p:blipFill>
        <p:spPr>
          <a:xfrm>
            <a:off x="2164198" y="3453472"/>
            <a:ext cx="568125" cy="568125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32">
            <a:alphaModFix amt="50000"/>
          </a:blip>
          <a:stretch>
            <a:fillRect/>
          </a:stretch>
        </p:blipFill>
        <p:spPr>
          <a:xfrm>
            <a:off x="3800253" y="3453472"/>
            <a:ext cx="568125" cy="56812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33">
            <a:alphaModFix amt="50000"/>
          </a:blip>
          <a:stretch>
            <a:fillRect/>
          </a:stretch>
        </p:blipFill>
        <p:spPr>
          <a:xfrm>
            <a:off x="5441375" y="3453472"/>
            <a:ext cx="568125" cy="56812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34">
            <a:alphaModFix amt="50000"/>
          </a:blip>
          <a:stretch>
            <a:fillRect/>
          </a:stretch>
        </p:blipFill>
        <p:spPr>
          <a:xfrm>
            <a:off x="7081521" y="3453472"/>
            <a:ext cx="573750" cy="56812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>
            <a:off x="8726428" y="3453472"/>
            <a:ext cx="568125" cy="56812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36">
            <a:alphaModFix amt="50000"/>
          </a:blip>
          <a:stretch>
            <a:fillRect/>
          </a:stretch>
        </p:blipFill>
        <p:spPr>
          <a:xfrm>
            <a:off x="10369573" y="3453472"/>
            <a:ext cx="568125" cy="56812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7">
            <a:alphaModFix amt="50000"/>
          </a:blip>
          <a:stretch>
            <a:fillRect/>
          </a:stretch>
        </p:blipFill>
        <p:spPr>
          <a:xfrm>
            <a:off x="543227" y="5448300"/>
            <a:ext cx="568125" cy="568125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>
            <a:off x="2164198" y="5448300"/>
            <a:ext cx="568125" cy="56812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39">
            <a:alphaModFix amt="50000"/>
          </a:blip>
          <a:stretch>
            <a:fillRect/>
          </a:stretch>
        </p:blipFill>
        <p:spPr>
          <a:xfrm>
            <a:off x="3794628" y="5448300"/>
            <a:ext cx="573750" cy="56812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40">
            <a:alphaModFix amt="50000"/>
          </a:blip>
          <a:stretch>
            <a:fillRect/>
          </a:stretch>
        </p:blipFill>
        <p:spPr>
          <a:xfrm>
            <a:off x="5441375" y="5448300"/>
            <a:ext cx="568125" cy="568125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41">
            <a:alphaModFix amt="50000"/>
          </a:blip>
          <a:stretch>
            <a:fillRect/>
          </a:stretch>
        </p:blipFill>
        <p:spPr>
          <a:xfrm>
            <a:off x="7087146" y="5448300"/>
            <a:ext cx="568125" cy="56812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42">
            <a:alphaModFix amt="50000"/>
          </a:blip>
          <a:stretch>
            <a:fillRect/>
          </a:stretch>
        </p:blipFill>
        <p:spPr>
          <a:xfrm>
            <a:off x="8726428" y="5448300"/>
            <a:ext cx="568125" cy="56812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3">
            <a:alphaModFix amt="50000"/>
          </a:blip>
          <a:stretch>
            <a:fillRect/>
          </a:stretch>
        </p:blipFill>
        <p:spPr>
          <a:xfrm>
            <a:off x="10369573" y="5448300"/>
            <a:ext cx="568125" cy="5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6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864688" cy="317185"/>
          </a:xfrm>
        </p:spPr>
        <p:txBody>
          <a:bodyPr/>
          <a:lstStyle/>
          <a:p>
            <a:r>
              <a:rPr lang="en-AU" dirty="0"/>
              <a:t>Business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wallet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wallet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wallet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bitcoin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bitcoin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bitcoin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bitcoin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currency; currencies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broken; dollar; disrupt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decrease; sales;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roi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loss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increase; sales; gain; grow; growth</a:t>
            </a:r>
          </a:p>
        </p:txBody>
      </p:sp>
      <p:sp>
        <p:nvSpPr>
          <p:cNvPr id="18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dollar; currency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coin; $; money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dollar; $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euro; decrease; loss;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roi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sales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euro; increase;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roi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sales; grow; growth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euro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euro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euro, coin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bitcoin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15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158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15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17" y="6815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158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15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138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68138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138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138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0986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7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40" y="2709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474174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19" y="47417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669" y="47417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82" y="47417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174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7" name="Picture 2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40" y="47417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1" name="Picture 2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19" y="68138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2" name="Picture 3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138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3" name="Picture 3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138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4" name="Picture 3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6" y="68138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6" name="Picture 34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83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7" name="Picture 35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2" y="270986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8" name="Picture 36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9" name="Picture 37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0" name="Picture 38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27098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1" name="Picture 39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518" y="2709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2" name="Picture 40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4" y="474174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3" name="Picture 41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82" y="47417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4" name="Picture 42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47417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5" name="Picture 43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25" y="47417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6" name="Picture 44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41" y="474174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7" name="Picture 45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883" y="47417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8" name="Picture 46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47417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9" name="Picture 47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17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bitcoin</a:t>
            </a:r>
          </a:p>
        </p:txBody>
      </p:sp>
      <p:pic>
        <p:nvPicPr>
          <p:cNvPr id="168" name="Picture 20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076" y="2709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35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78" y="2709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9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94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9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17" y="13889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894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889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74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138874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74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74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34172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722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7" y="34172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34172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172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40" y="341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54491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0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19" y="5449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669" y="5449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2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82" y="5449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4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91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5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40" y="5449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9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19" y="138874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30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74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31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74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32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6" y="138874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34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83" y="34172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35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2" y="341722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6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34172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7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34172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8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341722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9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518" y="34172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40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4" y="54491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41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82" y="5449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42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5449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43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25" y="5449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44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141" y="54491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45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883" y="5449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46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5449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7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91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20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076" y="341722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35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78" y="341722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13">
            <a:extLst>
              <a:ext uri="{FF2B5EF4-FFF2-40B4-BE49-F238E27FC236}">
                <a16:creationId xmlns:a16="http://schemas.microsoft.com/office/drawing/2014/main" id="{1BA254EC-CDAC-44E0-BA4D-34CC162E0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23" y="271085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290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07593" cy="317185"/>
          </a:xfrm>
        </p:spPr>
        <p:txBody>
          <a:bodyPr/>
          <a:lstStyle/>
          <a:p>
            <a:r>
              <a:rPr lang="en-AU" dirty="0"/>
              <a:t>Mobile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up; down; bidirectional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vibrate; mobile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video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warning; alert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qr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qr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 code; scan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control; controller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thermostat; nest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kindle; reader;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ereader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remote; control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tablet; landscape; touch;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ipad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ipod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kindle; reader;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ereader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tv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remote; television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stylus; mobile; compose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smartwatch; watch; wearable; wearables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smartwatch; watch; wearable; wearables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tablet;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ipad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tablet;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ipad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tablet;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ipad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wireless; touch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mp3; music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89" y="683418"/>
            <a:ext cx="573750" cy="5681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36" y="683418"/>
            <a:ext cx="568126" cy="5681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87" y="683418"/>
            <a:ext cx="579376" cy="5681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38" y="683418"/>
            <a:ext cx="568126" cy="5681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843" y="683418"/>
            <a:ext cx="568126" cy="5681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02" y="683418"/>
            <a:ext cx="573750" cy="5681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8572" y="683418"/>
            <a:ext cx="568126" cy="56812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0253" y="683418"/>
            <a:ext cx="579376" cy="5681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6999" y="683418"/>
            <a:ext cx="568126" cy="56812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7145" y="683418"/>
            <a:ext cx="568126" cy="5681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2594" y="683418"/>
            <a:ext cx="568125" cy="568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94772" y="683418"/>
            <a:ext cx="573750" cy="56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8214" y="2748663"/>
            <a:ext cx="568125" cy="56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0437" y="2748663"/>
            <a:ext cx="568125" cy="568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8838" y="2748663"/>
            <a:ext cx="568125" cy="56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8539" y="2748663"/>
            <a:ext cx="568125" cy="568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19219" y="2748663"/>
            <a:ext cx="573750" cy="56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62594" y="2748663"/>
            <a:ext cx="568125" cy="568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00397" y="2748663"/>
            <a:ext cx="568125" cy="568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58214" y="4743491"/>
            <a:ext cx="568125" cy="568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00437" y="4743491"/>
            <a:ext cx="568125" cy="573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33213" y="4743491"/>
            <a:ext cx="573750" cy="573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78539" y="4743491"/>
            <a:ext cx="568125" cy="573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24844" y="4743491"/>
            <a:ext cx="568125" cy="573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62594" y="4743491"/>
            <a:ext cx="568125" cy="573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726428" y="683418"/>
            <a:ext cx="568125" cy="568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358323" y="683418"/>
            <a:ext cx="573750" cy="568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3227" y="2748663"/>
            <a:ext cx="568125" cy="5681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58572" y="2748663"/>
            <a:ext cx="568125" cy="56812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811504" y="2748663"/>
            <a:ext cx="568125" cy="568125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446999" y="2748663"/>
            <a:ext cx="568125" cy="568125"/>
          </a:xfrm>
          <a:prstGeom prst="rect">
            <a:avLst/>
          </a:prstGeom>
        </p:spPr>
      </p:pic>
      <p:pic>
        <p:nvPicPr>
          <p:cNvPr id="258" name="Picture 25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087145" y="2748663"/>
            <a:ext cx="573750" cy="568125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726428" y="2748663"/>
            <a:ext cx="568125" cy="568125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63948" y="2748663"/>
            <a:ext cx="568125" cy="56812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43227" y="4743491"/>
            <a:ext cx="568125" cy="56812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158572" y="4743491"/>
            <a:ext cx="568125" cy="573750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805879" y="4743491"/>
            <a:ext cx="573750" cy="573750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46999" y="4743491"/>
            <a:ext cx="568125" cy="573750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087145" y="4743491"/>
            <a:ext cx="568125" cy="573750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726428" y="4743491"/>
            <a:ext cx="568125" cy="57375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252589" y="1388068"/>
            <a:ext cx="573750" cy="56812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900436" y="1388068"/>
            <a:ext cx="568126" cy="56812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527587" y="1388068"/>
            <a:ext cx="579376" cy="56812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178538" y="1388068"/>
            <a:ext cx="568126" cy="56812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824843" y="1388068"/>
            <a:ext cx="568126" cy="56812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37602" y="1388068"/>
            <a:ext cx="573750" cy="56812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158572" y="1388068"/>
            <a:ext cx="568126" cy="56812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3800253" y="1388068"/>
            <a:ext cx="579376" cy="56812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5446999" y="1388068"/>
            <a:ext cx="568126" cy="56812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7087145" y="1388068"/>
            <a:ext cx="568126" cy="56812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9462594" y="1388068"/>
            <a:ext cx="568125" cy="56812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11094772" y="1388068"/>
            <a:ext cx="573750" cy="56812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alphaModFix amt="50000"/>
          </a:blip>
          <a:stretch>
            <a:fillRect/>
          </a:stretch>
        </p:blipFill>
        <p:spPr>
          <a:xfrm>
            <a:off x="8726428" y="1388068"/>
            <a:ext cx="568125" cy="56812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8">
            <a:alphaModFix amt="50000"/>
          </a:blip>
          <a:stretch>
            <a:fillRect/>
          </a:stretch>
        </p:blipFill>
        <p:spPr>
          <a:xfrm>
            <a:off x="10358323" y="1388068"/>
            <a:ext cx="573750" cy="56812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4">
            <a:alphaModFix amt="35000"/>
          </a:blip>
          <a:stretch>
            <a:fillRect/>
          </a:stretch>
        </p:blipFill>
        <p:spPr>
          <a:xfrm>
            <a:off x="1258214" y="3415372"/>
            <a:ext cx="568125" cy="56812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5">
            <a:alphaModFix amt="35000"/>
          </a:blip>
          <a:stretch>
            <a:fillRect/>
          </a:stretch>
        </p:blipFill>
        <p:spPr>
          <a:xfrm>
            <a:off x="2900437" y="3415372"/>
            <a:ext cx="568125" cy="56812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6">
            <a:alphaModFix amt="35000"/>
          </a:blip>
          <a:stretch>
            <a:fillRect/>
          </a:stretch>
        </p:blipFill>
        <p:spPr>
          <a:xfrm>
            <a:off x="4538838" y="3415372"/>
            <a:ext cx="568125" cy="56812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7">
            <a:alphaModFix amt="35000"/>
          </a:blip>
          <a:stretch>
            <a:fillRect/>
          </a:stretch>
        </p:blipFill>
        <p:spPr>
          <a:xfrm>
            <a:off x="6178539" y="3415372"/>
            <a:ext cx="568125" cy="568125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8">
            <a:alphaModFix amt="35000"/>
          </a:blip>
          <a:stretch>
            <a:fillRect/>
          </a:stretch>
        </p:blipFill>
        <p:spPr>
          <a:xfrm>
            <a:off x="7819219" y="3415372"/>
            <a:ext cx="573750" cy="56812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9">
            <a:alphaModFix amt="35000"/>
          </a:blip>
          <a:stretch>
            <a:fillRect/>
          </a:stretch>
        </p:blipFill>
        <p:spPr>
          <a:xfrm>
            <a:off x="9462594" y="3415372"/>
            <a:ext cx="568125" cy="56812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0">
            <a:alphaModFix amt="35000"/>
          </a:blip>
          <a:stretch>
            <a:fillRect/>
          </a:stretch>
        </p:blipFill>
        <p:spPr>
          <a:xfrm>
            <a:off x="11100397" y="3415372"/>
            <a:ext cx="568125" cy="56812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1">
            <a:alphaModFix amt="35000"/>
          </a:blip>
          <a:stretch>
            <a:fillRect/>
          </a:stretch>
        </p:blipFill>
        <p:spPr>
          <a:xfrm>
            <a:off x="1258214" y="5410200"/>
            <a:ext cx="568125" cy="56812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2">
            <a:alphaModFix amt="35000"/>
          </a:blip>
          <a:stretch>
            <a:fillRect/>
          </a:stretch>
        </p:blipFill>
        <p:spPr>
          <a:xfrm>
            <a:off x="2900437" y="5410200"/>
            <a:ext cx="568125" cy="57375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3">
            <a:alphaModFix amt="35000"/>
          </a:blip>
          <a:stretch>
            <a:fillRect/>
          </a:stretch>
        </p:blipFill>
        <p:spPr>
          <a:xfrm>
            <a:off x="4533213" y="5410200"/>
            <a:ext cx="573750" cy="57375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4">
            <a:alphaModFix amt="35000"/>
          </a:blip>
          <a:stretch>
            <a:fillRect/>
          </a:stretch>
        </p:blipFill>
        <p:spPr>
          <a:xfrm>
            <a:off x="6178539" y="5410200"/>
            <a:ext cx="568125" cy="57375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5">
            <a:alphaModFix amt="35000"/>
          </a:blip>
          <a:stretch>
            <a:fillRect/>
          </a:stretch>
        </p:blipFill>
        <p:spPr>
          <a:xfrm>
            <a:off x="7824844" y="5410200"/>
            <a:ext cx="568125" cy="57375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6">
            <a:alphaModFix amt="35000"/>
          </a:blip>
          <a:stretch>
            <a:fillRect/>
          </a:stretch>
        </p:blipFill>
        <p:spPr>
          <a:xfrm>
            <a:off x="9462594" y="5410200"/>
            <a:ext cx="568125" cy="57375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9">
            <a:alphaModFix amt="50000"/>
          </a:blip>
          <a:stretch>
            <a:fillRect/>
          </a:stretch>
        </p:blipFill>
        <p:spPr>
          <a:xfrm>
            <a:off x="543227" y="3415372"/>
            <a:ext cx="568125" cy="56812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30">
            <a:alphaModFix amt="50000"/>
          </a:blip>
          <a:stretch>
            <a:fillRect/>
          </a:stretch>
        </p:blipFill>
        <p:spPr>
          <a:xfrm>
            <a:off x="2158572" y="3415372"/>
            <a:ext cx="568125" cy="568125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31">
            <a:alphaModFix amt="50000"/>
          </a:blip>
          <a:stretch>
            <a:fillRect/>
          </a:stretch>
        </p:blipFill>
        <p:spPr>
          <a:xfrm>
            <a:off x="3811504" y="3415372"/>
            <a:ext cx="568125" cy="56812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32">
            <a:alphaModFix amt="50000"/>
          </a:blip>
          <a:stretch>
            <a:fillRect/>
          </a:stretch>
        </p:blipFill>
        <p:spPr>
          <a:xfrm>
            <a:off x="5446999" y="3415372"/>
            <a:ext cx="568125" cy="568125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33">
            <a:alphaModFix amt="50000"/>
          </a:blip>
          <a:stretch>
            <a:fillRect/>
          </a:stretch>
        </p:blipFill>
        <p:spPr>
          <a:xfrm>
            <a:off x="7087145" y="3415372"/>
            <a:ext cx="573750" cy="56812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34">
            <a:alphaModFix amt="50000"/>
          </a:blip>
          <a:stretch>
            <a:fillRect/>
          </a:stretch>
        </p:blipFill>
        <p:spPr>
          <a:xfrm>
            <a:off x="8726428" y="3415372"/>
            <a:ext cx="568125" cy="56812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>
            <a:off x="10363948" y="3415372"/>
            <a:ext cx="568125" cy="56812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36">
            <a:alphaModFix amt="50000"/>
          </a:blip>
          <a:stretch>
            <a:fillRect/>
          </a:stretch>
        </p:blipFill>
        <p:spPr>
          <a:xfrm>
            <a:off x="543227" y="5410200"/>
            <a:ext cx="568125" cy="56812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37">
            <a:alphaModFix amt="50000"/>
          </a:blip>
          <a:stretch>
            <a:fillRect/>
          </a:stretch>
        </p:blipFill>
        <p:spPr>
          <a:xfrm>
            <a:off x="2158572" y="5410200"/>
            <a:ext cx="568125" cy="5737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>
            <a:off x="3805879" y="5410200"/>
            <a:ext cx="573750" cy="57375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39">
            <a:alphaModFix amt="50000"/>
          </a:blip>
          <a:stretch>
            <a:fillRect/>
          </a:stretch>
        </p:blipFill>
        <p:spPr>
          <a:xfrm>
            <a:off x="5446999" y="5410200"/>
            <a:ext cx="568125" cy="573750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40">
            <a:alphaModFix amt="50000"/>
          </a:blip>
          <a:stretch>
            <a:fillRect/>
          </a:stretch>
        </p:blipFill>
        <p:spPr>
          <a:xfrm>
            <a:off x="7087145" y="5410200"/>
            <a:ext cx="568125" cy="57375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41">
            <a:alphaModFix amt="50000"/>
          </a:blip>
          <a:stretch>
            <a:fillRect/>
          </a:stretch>
        </p:blipFill>
        <p:spPr>
          <a:xfrm>
            <a:off x="8726428" y="5410200"/>
            <a:ext cx="568125" cy="573750"/>
          </a:xfrm>
          <a:prstGeom prst="rect">
            <a:avLst/>
          </a:prstGeom>
        </p:spPr>
      </p:pic>
      <p:sp>
        <p:nvSpPr>
          <p:cNvPr id="135" name="Text Box 14"/>
          <p:cNvSpPr txBox="1">
            <a:spLocks noChangeArrowheads="1"/>
          </p:cNvSpPr>
          <p:nvPr/>
        </p:nvSpPr>
        <p:spPr bwMode="gray">
          <a:xfrm>
            <a:off x="10195930" y="617299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mobile; notification; push; message</a:t>
            </a:r>
          </a:p>
        </p:txBody>
      </p:sp>
      <p:pic>
        <p:nvPicPr>
          <p:cNvPr id="139" name="Picture 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604" y="474699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2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617" y="474699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604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2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617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30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59265" cy="317185"/>
          </a:xfrm>
        </p:spPr>
        <p:txBody>
          <a:bodyPr/>
          <a:lstStyle/>
          <a:p>
            <a:r>
              <a:rPr lang="en-AU" dirty="0"/>
              <a:t>Navigation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area; radius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crosshair; target; aim; crosshairs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crosshair; target; aim; crosshairs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cursor; point; pointer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touch; point; tap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stop; halt; hand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hand; stop; wave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stop; halt; hand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fist; clench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multi direction arrows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right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select; area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tap; touch; select; finger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tap; touch; select; finger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tap; touch; select; finger</a:t>
            </a: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frame; target; aim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cross roads; crossroad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left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56" y="6923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67" y="6921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0" y="6921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075" y="692150"/>
            <a:ext cx="568125" cy="56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376" y="692150"/>
            <a:ext cx="568125" cy="56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063" y="692150"/>
            <a:ext cx="568125" cy="56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9120" y="692150"/>
            <a:ext cx="568125" cy="568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8754" y="692150"/>
            <a:ext cx="573750" cy="568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856" y="2719086"/>
            <a:ext cx="568125" cy="568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2692" y="2719086"/>
            <a:ext cx="568125" cy="568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7438" y="2719086"/>
            <a:ext cx="573750" cy="56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9120" y="2719086"/>
            <a:ext cx="568125" cy="568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04379" y="2719086"/>
            <a:ext cx="568125" cy="568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2856" y="4746478"/>
            <a:ext cx="568125" cy="568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2692" y="4746478"/>
            <a:ext cx="568125" cy="5681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1450" y="4746478"/>
            <a:ext cx="573750" cy="568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5376" y="4746478"/>
            <a:ext cx="568125" cy="568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04379" y="4746478"/>
            <a:ext cx="568125" cy="5681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57839" y="692150"/>
            <a:ext cx="573750" cy="5681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98889" y="692150"/>
            <a:ext cx="568125" cy="5681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38676" y="692150"/>
            <a:ext cx="568125" cy="5681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94539" y="692150"/>
            <a:ext cx="568125" cy="5681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29107" y="692150"/>
            <a:ext cx="568125" cy="56812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63391" y="692150"/>
            <a:ext cx="573750" cy="568125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6890" y="2719086"/>
            <a:ext cx="568125" cy="568125"/>
          </a:xfrm>
          <a:prstGeom prst="rect">
            <a:avLst/>
          </a:prstGeom>
        </p:spPr>
      </p:pic>
      <p:pic>
        <p:nvPicPr>
          <p:cNvPr id="258" name="Picture 2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63464" y="2719086"/>
            <a:ext cx="568125" cy="568125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798889" y="2719086"/>
            <a:ext cx="568125" cy="568125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37075" y="2719086"/>
            <a:ext cx="568125" cy="56812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88914" y="2719086"/>
            <a:ext cx="573750" cy="568125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729107" y="2719086"/>
            <a:ext cx="568125" cy="568125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369016" y="2719086"/>
            <a:ext cx="568125" cy="568125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56890" y="4746478"/>
            <a:ext cx="568125" cy="568125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63464" y="4746478"/>
            <a:ext cx="568125" cy="568125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93264" y="4746478"/>
            <a:ext cx="573750" cy="568125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438676" y="4746478"/>
            <a:ext cx="568125" cy="568125"/>
          </a:xfrm>
          <a:prstGeom prst="rect">
            <a:avLst/>
          </a:prstGeom>
        </p:spPr>
      </p:pic>
      <p:pic>
        <p:nvPicPr>
          <p:cNvPr id="270" name="Picture 26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29107" y="4746478"/>
            <a:ext cx="568125" cy="568125"/>
          </a:xfrm>
          <a:prstGeom prst="rect">
            <a:avLst/>
          </a:prstGeom>
        </p:spPr>
      </p:pic>
      <p:pic>
        <p:nvPicPr>
          <p:cNvPr id="271" name="Picture 27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369016" y="4746478"/>
            <a:ext cx="568125" cy="568125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459120" y="4746478"/>
            <a:ext cx="568125" cy="568125"/>
          </a:xfrm>
          <a:prstGeom prst="rect">
            <a:avLst/>
          </a:prstGeom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56" y="13941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67" y="139397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0" y="13939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4537075" y="1393972"/>
            <a:ext cx="568125" cy="56812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6175376" y="1393972"/>
            <a:ext cx="568125" cy="56812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7823063" y="1393972"/>
            <a:ext cx="568125" cy="56812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9459120" y="1393972"/>
            <a:ext cx="568125" cy="56812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1098754" y="1393972"/>
            <a:ext cx="573750" cy="56812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1262856" y="3420908"/>
            <a:ext cx="568125" cy="56812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2902692" y="3420908"/>
            <a:ext cx="568125" cy="56812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7817438" y="3420908"/>
            <a:ext cx="573750" cy="56812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9459120" y="3420908"/>
            <a:ext cx="568125" cy="56812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4">
            <a:alphaModFix amt="35000"/>
          </a:blip>
          <a:stretch>
            <a:fillRect/>
          </a:stretch>
        </p:blipFill>
        <p:spPr>
          <a:xfrm>
            <a:off x="11104379" y="3420908"/>
            <a:ext cx="568125" cy="56812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5">
            <a:alphaModFix amt="35000"/>
          </a:blip>
          <a:stretch>
            <a:fillRect/>
          </a:stretch>
        </p:blipFill>
        <p:spPr>
          <a:xfrm>
            <a:off x="1262856" y="5448300"/>
            <a:ext cx="568125" cy="56812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6">
            <a:alphaModFix amt="35000"/>
          </a:blip>
          <a:stretch>
            <a:fillRect/>
          </a:stretch>
        </p:blipFill>
        <p:spPr>
          <a:xfrm>
            <a:off x="2902692" y="5448300"/>
            <a:ext cx="568125" cy="56812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7">
            <a:alphaModFix amt="35000"/>
          </a:blip>
          <a:stretch>
            <a:fillRect/>
          </a:stretch>
        </p:blipFill>
        <p:spPr>
          <a:xfrm>
            <a:off x="4531450" y="5448300"/>
            <a:ext cx="573750" cy="568125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8">
            <a:alphaModFix amt="35000"/>
          </a:blip>
          <a:stretch>
            <a:fillRect/>
          </a:stretch>
        </p:blipFill>
        <p:spPr>
          <a:xfrm>
            <a:off x="6175376" y="5448300"/>
            <a:ext cx="568125" cy="56812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9">
            <a:alphaModFix amt="35000"/>
          </a:blip>
          <a:stretch>
            <a:fillRect/>
          </a:stretch>
        </p:blipFill>
        <p:spPr>
          <a:xfrm>
            <a:off x="11104379" y="5448300"/>
            <a:ext cx="568125" cy="56812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2157839" y="1393972"/>
            <a:ext cx="573750" cy="56812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3798889" y="1393972"/>
            <a:ext cx="568125" cy="56812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2">
            <a:alphaModFix amt="50000"/>
          </a:blip>
          <a:stretch>
            <a:fillRect/>
          </a:stretch>
        </p:blipFill>
        <p:spPr>
          <a:xfrm>
            <a:off x="5438676" y="1393972"/>
            <a:ext cx="568125" cy="56812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3">
            <a:alphaModFix amt="50000"/>
          </a:blip>
          <a:stretch>
            <a:fillRect/>
          </a:stretch>
        </p:blipFill>
        <p:spPr>
          <a:xfrm>
            <a:off x="7094539" y="1393972"/>
            <a:ext cx="568125" cy="56812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4">
            <a:alphaModFix amt="50000"/>
          </a:blip>
          <a:stretch>
            <a:fillRect/>
          </a:stretch>
        </p:blipFill>
        <p:spPr>
          <a:xfrm>
            <a:off x="8729107" y="1393972"/>
            <a:ext cx="568125" cy="56812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5">
            <a:alphaModFix amt="50000"/>
          </a:blip>
          <a:stretch>
            <a:fillRect/>
          </a:stretch>
        </p:blipFill>
        <p:spPr>
          <a:xfrm>
            <a:off x="10363391" y="1393972"/>
            <a:ext cx="573750" cy="56812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6">
            <a:alphaModFix amt="50000"/>
          </a:blip>
          <a:stretch>
            <a:fillRect/>
          </a:stretch>
        </p:blipFill>
        <p:spPr>
          <a:xfrm>
            <a:off x="556890" y="3420908"/>
            <a:ext cx="568125" cy="56812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7">
            <a:alphaModFix amt="50000"/>
          </a:blip>
          <a:stretch>
            <a:fillRect/>
          </a:stretch>
        </p:blipFill>
        <p:spPr>
          <a:xfrm>
            <a:off x="2163464" y="3420908"/>
            <a:ext cx="568125" cy="568125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8">
            <a:alphaModFix amt="50000"/>
          </a:blip>
          <a:stretch>
            <a:fillRect/>
          </a:stretch>
        </p:blipFill>
        <p:spPr>
          <a:xfrm>
            <a:off x="3798889" y="3420908"/>
            <a:ext cx="568125" cy="56812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9">
            <a:alphaModFix amt="35000"/>
          </a:blip>
          <a:stretch>
            <a:fillRect/>
          </a:stretch>
        </p:blipFill>
        <p:spPr>
          <a:xfrm>
            <a:off x="4537075" y="3420908"/>
            <a:ext cx="568125" cy="56812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30">
            <a:alphaModFix amt="50000"/>
          </a:blip>
          <a:stretch>
            <a:fillRect/>
          </a:stretch>
        </p:blipFill>
        <p:spPr>
          <a:xfrm>
            <a:off x="7088914" y="3420908"/>
            <a:ext cx="573750" cy="56812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31">
            <a:alphaModFix amt="50000"/>
          </a:blip>
          <a:stretch>
            <a:fillRect/>
          </a:stretch>
        </p:blipFill>
        <p:spPr>
          <a:xfrm>
            <a:off x="8729107" y="3420908"/>
            <a:ext cx="568125" cy="56812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32">
            <a:alphaModFix amt="50000"/>
          </a:blip>
          <a:stretch>
            <a:fillRect/>
          </a:stretch>
        </p:blipFill>
        <p:spPr>
          <a:xfrm>
            <a:off x="10369016" y="3420908"/>
            <a:ext cx="568125" cy="56812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33">
            <a:alphaModFix amt="50000"/>
          </a:blip>
          <a:stretch>
            <a:fillRect/>
          </a:stretch>
        </p:blipFill>
        <p:spPr>
          <a:xfrm>
            <a:off x="556890" y="5448300"/>
            <a:ext cx="568125" cy="56812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4">
            <a:alphaModFix amt="50000"/>
          </a:blip>
          <a:stretch>
            <a:fillRect/>
          </a:stretch>
        </p:blipFill>
        <p:spPr>
          <a:xfrm>
            <a:off x="2163464" y="5448300"/>
            <a:ext cx="568125" cy="568125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>
            <a:off x="3793264" y="5448300"/>
            <a:ext cx="573750" cy="56812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36">
            <a:alphaModFix amt="50000"/>
          </a:blip>
          <a:stretch>
            <a:fillRect/>
          </a:stretch>
        </p:blipFill>
        <p:spPr>
          <a:xfrm>
            <a:off x="5438676" y="5448300"/>
            <a:ext cx="568125" cy="568125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7">
            <a:alphaModFix amt="50000"/>
          </a:blip>
          <a:stretch>
            <a:fillRect/>
          </a:stretch>
        </p:blipFill>
        <p:spPr>
          <a:xfrm>
            <a:off x="8729107" y="5448300"/>
            <a:ext cx="568125" cy="56812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>
            <a:off x="10369016" y="5448300"/>
            <a:ext cx="568125" cy="56812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39">
            <a:alphaModFix amt="35000"/>
          </a:blip>
          <a:stretch>
            <a:fillRect/>
          </a:stretch>
        </p:blipFill>
        <p:spPr>
          <a:xfrm>
            <a:off x="9459120" y="5448300"/>
            <a:ext cx="568125" cy="568125"/>
          </a:xfrm>
          <a:prstGeom prst="rect">
            <a:avLst/>
          </a:prstGeom>
        </p:spPr>
      </p:pic>
      <p:pic>
        <p:nvPicPr>
          <p:cNvPr id="173" name="Picture 18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27190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19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6" y="27190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8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34209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9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6" y="34209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18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47464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40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47464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18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40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0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power; on</a:t>
            </a:r>
          </a:p>
        </p:txBody>
      </p:sp>
      <p:sp>
        <p:nvSpPr>
          <p:cNvPr id="201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converge; converged; convergent; merge</a:t>
            </a:r>
          </a:p>
        </p:txBody>
      </p:sp>
    </p:spTree>
    <p:extLst>
      <p:ext uri="{BB962C8B-B14F-4D97-AF65-F5344CB8AC3E}">
        <p14:creationId xmlns:p14="http://schemas.microsoft.com/office/powerpoint/2010/main" val="25214706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59265" cy="317185"/>
          </a:xfrm>
        </p:spPr>
        <p:txBody>
          <a:bodyPr/>
          <a:lstStyle/>
          <a:p>
            <a:r>
              <a:rPr lang="en-AU" dirty="0"/>
              <a:t>Navigation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swipe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touch; intuitive; tap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touch; intuitive; tap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sync; synch; synchronize; centered; synchronized; cycle; lifecycle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synch; sync; synchronize; cycle; lifecycle; process; e2e; end to end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synch; sync; synchronize; cycle; lifecycle; process; e2e; end to end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cycle; lifecycle; process; e2e; end to end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synch; sync; synchronize; cycle; lifecycle; process; e2e; end to end; secure; lock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backwards; backward; reverse; past; yesterday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process; e2e; end to end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arrow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left arrow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right arrow</a:t>
            </a: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right arrow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left arrow</a:t>
            </a: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left arrow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left arrow</a:t>
            </a: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right arrow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right arrow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arrow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76" y="692350"/>
            <a:ext cx="568125" cy="568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067" y="692350"/>
            <a:ext cx="573750" cy="568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75" y="692350"/>
            <a:ext cx="568125" cy="568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95" y="692350"/>
            <a:ext cx="568125" cy="568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839" y="692350"/>
            <a:ext cx="573750" cy="568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889" y="692350"/>
            <a:ext cx="568125" cy="568125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376" y="692350"/>
            <a:ext cx="568125" cy="57375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7438" y="692350"/>
            <a:ext cx="573750" cy="573750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9120" y="692350"/>
            <a:ext cx="568125" cy="573750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04379" y="692350"/>
            <a:ext cx="568125" cy="573750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0476" y="2719085"/>
            <a:ext cx="568125" cy="573750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2692" y="2719085"/>
            <a:ext cx="568125" cy="573750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1450" y="2719085"/>
            <a:ext cx="573750" cy="573750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5376" y="2719085"/>
            <a:ext cx="568125" cy="573750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8676" y="692350"/>
            <a:ext cx="568125" cy="573750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8914" y="692350"/>
            <a:ext cx="573750" cy="573750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68125" y="692350"/>
            <a:ext cx="568125" cy="573750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63391" y="692350"/>
            <a:ext cx="568125" cy="573750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6095" y="2719085"/>
            <a:ext cx="568125" cy="573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3464" y="2719085"/>
            <a:ext cx="568125" cy="5737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93264" y="2719085"/>
            <a:ext cx="573750" cy="5737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38676" y="2719085"/>
            <a:ext cx="568125" cy="573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53495" y="2719085"/>
            <a:ext cx="573750" cy="5681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04379" y="2719085"/>
            <a:ext cx="568125" cy="5681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60476" y="4746478"/>
            <a:ext cx="568125" cy="5681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02692" y="4746478"/>
            <a:ext cx="568125" cy="5681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37075" y="4746478"/>
            <a:ext cx="568125" cy="5681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169751" y="4746478"/>
            <a:ext cx="573750" cy="5681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23063" y="4746478"/>
            <a:ext cx="568125" cy="5681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59120" y="4746478"/>
            <a:ext cx="568125" cy="56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104379" y="4746478"/>
            <a:ext cx="568125" cy="56812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094539" y="2719085"/>
            <a:ext cx="568125" cy="56812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762500" y="2719085"/>
            <a:ext cx="573750" cy="56812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363391" y="2719085"/>
            <a:ext cx="568125" cy="56812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46095" y="4746478"/>
            <a:ext cx="568125" cy="5681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163464" y="4746478"/>
            <a:ext cx="568125" cy="56812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798889" y="4746478"/>
            <a:ext cx="568125" cy="5681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33051" y="4746478"/>
            <a:ext cx="573750" cy="56812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094539" y="4746478"/>
            <a:ext cx="568125" cy="56812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768125" y="4746478"/>
            <a:ext cx="568125" cy="56812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363391" y="4746478"/>
            <a:ext cx="568125" cy="5681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27190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260476" y="1394172"/>
            <a:ext cx="568125" cy="56812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897067" y="1394172"/>
            <a:ext cx="573750" cy="56812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537075" y="1394172"/>
            <a:ext cx="568125" cy="56812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46095" y="1394172"/>
            <a:ext cx="568125" cy="56812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157839" y="1394172"/>
            <a:ext cx="573750" cy="56812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798889" y="1394172"/>
            <a:ext cx="568125" cy="56812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6175376" y="1394172"/>
            <a:ext cx="568125" cy="57375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7817438" y="1394172"/>
            <a:ext cx="573750" cy="57375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9459120" y="1394172"/>
            <a:ext cx="568125" cy="57375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11104379" y="1394172"/>
            <a:ext cx="568125" cy="57375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1260476" y="3420907"/>
            <a:ext cx="568125" cy="57375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2902692" y="3420907"/>
            <a:ext cx="568125" cy="57375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4">
            <a:alphaModFix amt="35000"/>
          </a:blip>
          <a:stretch>
            <a:fillRect/>
          </a:stretch>
        </p:blipFill>
        <p:spPr>
          <a:xfrm>
            <a:off x="4531450" y="3420907"/>
            <a:ext cx="573750" cy="57375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5">
            <a:alphaModFix amt="35000"/>
          </a:blip>
          <a:stretch>
            <a:fillRect/>
          </a:stretch>
        </p:blipFill>
        <p:spPr>
          <a:xfrm>
            <a:off x="6175376" y="3420907"/>
            <a:ext cx="568125" cy="57375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5438676" y="1394172"/>
            <a:ext cx="568125" cy="57375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7088914" y="1394172"/>
            <a:ext cx="573750" cy="57375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8768125" y="1394172"/>
            <a:ext cx="568125" cy="57375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10363391" y="1394172"/>
            <a:ext cx="568125" cy="57375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546095" y="3420907"/>
            <a:ext cx="568125" cy="57375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2163464" y="3420907"/>
            <a:ext cx="568125" cy="57375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2">
            <a:alphaModFix amt="50000"/>
          </a:blip>
          <a:stretch>
            <a:fillRect/>
          </a:stretch>
        </p:blipFill>
        <p:spPr>
          <a:xfrm>
            <a:off x="3793264" y="3420907"/>
            <a:ext cx="573750" cy="57375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3">
            <a:alphaModFix amt="50000"/>
          </a:blip>
          <a:stretch>
            <a:fillRect/>
          </a:stretch>
        </p:blipFill>
        <p:spPr>
          <a:xfrm>
            <a:off x="5438676" y="3420907"/>
            <a:ext cx="568125" cy="57375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4">
            <a:alphaModFix amt="35000"/>
          </a:blip>
          <a:stretch>
            <a:fillRect/>
          </a:stretch>
        </p:blipFill>
        <p:spPr>
          <a:xfrm>
            <a:off x="9453495" y="3420907"/>
            <a:ext cx="573750" cy="56812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5">
            <a:alphaModFix amt="35000"/>
          </a:blip>
          <a:stretch>
            <a:fillRect/>
          </a:stretch>
        </p:blipFill>
        <p:spPr>
          <a:xfrm>
            <a:off x="11104379" y="3420907"/>
            <a:ext cx="568125" cy="56812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6">
            <a:alphaModFix amt="35000"/>
          </a:blip>
          <a:stretch>
            <a:fillRect/>
          </a:stretch>
        </p:blipFill>
        <p:spPr>
          <a:xfrm>
            <a:off x="1260476" y="5448300"/>
            <a:ext cx="568125" cy="56812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7">
            <a:alphaModFix amt="35000"/>
          </a:blip>
          <a:stretch>
            <a:fillRect/>
          </a:stretch>
        </p:blipFill>
        <p:spPr>
          <a:xfrm>
            <a:off x="2902692" y="5448300"/>
            <a:ext cx="568125" cy="56812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8">
            <a:alphaModFix amt="35000"/>
          </a:blip>
          <a:stretch>
            <a:fillRect/>
          </a:stretch>
        </p:blipFill>
        <p:spPr>
          <a:xfrm>
            <a:off x="4537075" y="5448300"/>
            <a:ext cx="568125" cy="568125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9">
            <a:alphaModFix amt="35000"/>
          </a:blip>
          <a:stretch>
            <a:fillRect/>
          </a:stretch>
        </p:blipFill>
        <p:spPr>
          <a:xfrm>
            <a:off x="6169751" y="5448300"/>
            <a:ext cx="573750" cy="56812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30">
            <a:alphaModFix amt="35000"/>
          </a:blip>
          <a:stretch>
            <a:fillRect/>
          </a:stretch>
        </p:blipFill>
        <p:spPr>
          <a:xfrm>
            <a:off x="7823063" y="5448300"/>
            <a:ext cx="568125" cy="568125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31">
            <a:alphaModFix amt="35000"/>
          </a:blip>
          <a:stretch>
            <a:fillRect/>
          </a:stretch>
        </p:blipFill>
        <p:spPr>
          <a:xfrm>
            <a:off x="9459120" y="5448300"/>
            <a:ext cx="568125" cy="56812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32">
            <a:alphaModFix amt="35000"/>
          </a:blip>
          <a:stretch>
            <a:fillRect/>
          </a:stretch>
        </p:blipFill>
        <p:spPr>
          <a:xfrm>
            <a:off x="11104379" y="5448300"/>
            <a:ext cx="568125" cy="56812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33">
            <a:alphaModFix amt="50000"/>
          </a:blip>
          <a:stretch>
            <a:fillRect/>
          </a:stretch>
        </p:blipFill>
        <p:spPr>
          <a:xfrm>
            <a:off x="7094539" y="3420907"/>
            <a:ext cx="568125" cy="56812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34">
            <a:alphaModFix amt="50000"/>
          </a:blip>
          <a:stretch>
            <a:fillRect/>
          </a:stretch>
        </p:blipFill>
        <p:spPr>
          <a:xfrm>
            <a:off x="8762500" y="3420907"/>
            <a:ext cx="573750" cy="56812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>
            <a:off x="10363391" y="3420907"/>
            <a:ext cx="568125" cy="56812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6">
            <a:alphaModFix amt="50000"/>
          </a:blip>
          <a:stretch>
            <a:fillRect/>
          </a:stretch>
        </p:blipFill>
        <p:spPr>
          <a:xfrm>
            <a:off x="546095" y="5448300"/>
            <a:ext cx="568125" cy="568125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37">
            <a:alphaModFix amt="50000"/>
          </a:blip>
          <a:stretch>
            <a:fillRect/>
          </a:stretch>
        </p:blipFill>
        <p:spPr>
          <a:xfrm>
            <a:off x="2163464" y="5448300"/>
            <a:ext cx="568125" cy="56812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>
            <a:off x="3798889" y="5448300"/>
            <a:ext cx="568125" cy="56812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39">
            <a:alphaModFix amt="50000"/>
          </a:blip>
          <a:stretch>
            <a:fillRect/>
          </a:stretch>
        </p:blipFill>
        <p:spPr>
          <a:xfrm>
            <a:off x="5433051" y="5448300"/>
            <a:ext cx="573750" cy="568125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40">
            <a:alphaModFix amt="50000"/>
          </a:blip>
          <a:stretch>
            <a:fillRect/>
          </a:stretch>
        </p:blipFill>
        <p:spPr>
          <a:xfrm>
            <a:off x="7094539" y="5448300"/>
            <a:ext cx="568125" cy="56812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41">
            <a:alphaModFix amt="50000"/>
          </a:blip>
          <a:stretch>
            <a:fillRect/>
          </a:stretch>
        </p:blipFill>
        <p:spPr>
          <a:xfrm>
            <a:off x="8768125" y="5448300"/>
            <a:ext cx="568125" cy="56812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2">
            <a:alphaModFix amt="50000"/>
          </a:blip>
          <a:stretch>
            <a:fillRect/>
          </a:stretch>
        </p:blipFill>
        <p:spPr>
          <a:xfrm>
            <a:off x="10363391" y="5448300"/>
            <a:ext cx="568125" cy="568125"/>
          </a:xfrm>
          <a:prstGeom prst="rect">
            <a:avLst/>
          </a:prstGeom>
        </p:spPr>
      </p:pic>
      <p:pic>
        <p:nvPicPr>
          <p:cNvPr id="168" name="Picture 2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3420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9879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59265" cy="317185"/>
          </a:xfrm>
        </p:spPr>
        <p:txBody>
          <a:bodyPr/>
          <a:lstStyle/>
          <a:p>
            <a:r>
              <a:rPr lang="en-AU" dirty="0"/>
              <a:t>Navigation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 arrow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 arrow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arrow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arrow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arrow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left arrow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left arrow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right arrow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right arrow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left arrow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left arrow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left arrow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right arrow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right arrow</a:t>
            </a: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 arrow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 arrow</a:t>
            </a: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 arrow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arrow</a:t>
            </a: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arrow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left arrow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right arrow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76" y="692350"/>
            <a:ext cx="568125" cy="57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067" y="692350"/>
            <a:ext cx="573750" cy="57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75" y="692350"/>
            <a:ext cx="568125" cy="57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376" y="692350"/>
            <a:ext cx="568125" cy="57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063" y="692350"/>
            <a:ext cx="568125" cy="57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9120" y="692350"/>
            <a:ext cx="568125" cy="573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8213" y="692350"/>
            <a:ext cx="573750" cy="573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476" y="2719086"/>
            <a:ext cx="568125" cy="57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2692" y="2719086"/>
            <a:ext cx="568125" cy="573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7075" y="2719086"/>
            <a:ext cx="568125" cy="573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5376" y="2719086"/>
            <a:ext cx="568125" cy="568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7438" y="2719086"/>
            <a:ext cx="573750" cy="568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9120" y="2719086"/>
            <a:ext cx="568125" cy="56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04379" y="2719086"/>
            <a:ext cx="568125" cy="568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0476" y="4746478"/>
            <a:ext cx="568125" cy="56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02692" y="4746478"/>
            <a:ext cx="568125" cy="568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1450" y="4746478"/>
            <a:ext cx="573750" cy="568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5376" y="4746478"/>
            <a:ext cx="568125" cy="568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23063" y="4746478"/>
            <a:ext cx="568125" cy="568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59120" y="4746478"/>
            <a:ext cx="568125" cy="5681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04379" y="4746478"/>
            <a:ext cx="568125" cy="568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6095" y="692350"/>
            <a:ext cx="568125" cy="5737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57839" y="692350"/>
            <a:ext cx="573750" cy="573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98889" y="692350"/>
            <a:ext cx="568125" cy="573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38676" y="692350"/>
            <a:ext cx="568125" cy="573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94539" y="692350"/>
            <a:ext cx="568125" cy="573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29107" y="692350"/>
            <a:ext cx="568125" cy="573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63391" y="692350"/>
            <a:ext cx="573750" cy="5737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6095" y="2719086"/>
            <a:ext cx="568125" cy="5737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63464" y="2719086"/>
            <a:ext cx="568125" cy="573750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798889" y="2719086"/>
            <a:ext cx="568125" cy="573750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38676" y="2719086"/>
            <a:ext cx="568125" cy="568125"/>
          </a:xfrm>
          <a:prstGeom prst="rect">
            <a:avLst/>
          </a:prstGeom>
        </p:spPr>
      </p:pic>
      <p:pic>
        <p:nvPicPr>
          <p:cNvPr id="258" name="Picture 25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088914" y="2719086"/>
            <a:ext cx="573750" cy="568125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729107" y="2719086"/>
            <a:ext cx="568125" cy="568125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363391" y="2719086"/>
            <a:ext cx="568125" cy="56812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6095" y="4746478"/>
            <a:ext cx="568125" cy="56812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163464" y="4746478"/>
            <a:ext cx="568125" cy="568125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793264" y="4746478"/>
            <a:ext cx="573750" cy="568125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438676" y="4746478"/>
            <a:ext cx="568125" cy="568125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94539" y="4746478"/>
            <a:ext cx="568125" cy="568125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729107" y="4746478"/>
            <a:ext cx="568125" cy="568125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363391" y="4746478"/>
            <a:ext cx="568125" cy="56812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260476" y="1393478"/>
            <a:ext cx="568125" cy="57375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897067" y="1393478"/>
            <a:ext cx="573750" cy="57375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537075" y="1393478"/>
            <a:ext cx="568125" cy="5737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175376" y="1393478"/>
            <a:ext cx="568125" cy="57375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823063" y="1393478"/>
            <a:ext cx="568125" cy="5737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459120" y="1393478"/>
            <a:ext cx="568125" cy="57375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1098213" y="1393478"/>
            <a:ext cx="573750" cy="5737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260476" y="3420214"/>
            <a:ext cx="568125" cy="57375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2902692" y="3420214"/>
            <a:ext cx="568125" cy="57375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4537075" y="3420214"/>
            <a:ext cx="568125" cy="57375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6175376" y="3420214"/>
            <a:ext cx="568125" cy="56812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7817438" y="3420214"/>
            <a:ext cx="573750" cy="56812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4">
            <a:alphaModFix amt="35000"/>
          </a:blip>
          <a:stretch>
            <a:fillRect/>
          </a:stretch>
        </p:blipFill>
        <p:spPr>
          <a:xfrm>
            <a:off x="9459120" y="3420214"/>
            <a:ext cx="568125" cy="56812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5">
            <a:alphaModFix amt="35000"/>
          </a:blip>
          <a:stretch>
            <a:fillRect/>
          </a:stretch>
        </p:blipFill>
        <p:spPr>
          <a:xfrm>
            <a:off x="11104379" y="3420214"/>
            <a:ext cx="568125" cy="56812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6">
            <a:alphaModFix amt="35000"/>
          </a:blip>
          <a:stretch>
            <a:fillRect/>
          </a:stretch>
        </p:blipFill>
        <p:spPr>
          <a:xfrm>
            <a:off x="1260476" y="5447606"/>
            <a:ext cx="568125" cy="56812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7">
            <a:alphaModFix amt="35000"/>
          </a:blip>
          <a:stretch>
            <a:fillRect/>
          </a:stretch>
        </p:blipFill>
        <p:spPr>
          <a:xfrm>
            <a:off x="2902692" y="5447606"/>
            <a:ext cx="568125" cy="56812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8">
            <a:alphaModFix amt="35000"/>
          </a:blip>
          <a:stretch>
            <a:fillRect/>
          </a:stretch>
        </p:blipFill>
        <p:spPr>
          <a:xfrm>
            <a:off x="4531450" y="5447606"/>
            <a:ext cx="573750" cy="568125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9">
            <a:alphaModFix amt="35000"/>
          </a:blip>
          <a:stretch>
            <a:fillRect/>
          </a:stretch>
        </p:blipFill>
        <p:spPr>
          <a:xfrm>
            <a:off x="6175376" y="5447606"/>
            <a:ext cx="568125" cy="56812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20">
            <a:alphaModFix amt="35000"/>
          </a:blip>
          <a:stretch>
            <a:fillRect/>
          </a:stretch>
        </p:blipFill>
        <p:spPr>
          <a:xfrm>
            <a:off x="7823063" y="5447606"/>
            <a:ext cx="568125" cy="56812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1">
            <a:alphaModFix amt="35000"/>
          </a:blip>
          <a:stretch>
            <a:fillRect/>
          </a:stretch>
        </p:blipFill>
        <p:spPr>
          <a:xfrm>
            <a:off x="9459120" y="5447606"/>
            <a:ext cx="568125" cy="56812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2">
            <a:alphaModFix amt="35000"/>
          </a:blip>
          <a:stretch>
            <a:fillRect/>
          </a:stretch>
        </p:blipFill>
        <p:spPr>
          <a:xfrm>
            <a:off x="11104379" y="5447606"/>
            <a:ext cx="568125" cy="56812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3">
            <a:alphaModFix amt="50000"/>
          </a:blip>
          <a:stretch>
            <a:fillRect/>
          </a:stretch>
        </p:blipFill>
        <p:spPr>
          <a:xfrm>
            <a:off x="546095" y="1393478"/>
            <a:ext cx="568125" cy="57375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4">
            <a:alphaModFix amt="50000"/>
          </a:blip>
          <a:stretch>
            <a:fillRect/>
          </a:stretch>
        </p:blipFill>
        <p:spPr>
          <a:xfrm>
            <a:off x="2157839" y="1393478"/>
            <a:ext cx="573750" cy="57375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5">
            <a:alphaModFix amt="50000"/>
          </a:blip>
          <a:stretch>
            <a:fillRect/>
          </a:stretch>
        </p:blipFill>
        <p:spPr>
          <a:xfrm>
            <a:off x="3798889" y="1393478"/>
            <a:ext cx="568125" cy="57375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6">
            <a:alphaModFix amt="50000"/>
          </a:blip>
          <a:stretch>
            <a:fillRect/>
          </a:stretch>
        </p:blipFill>
        <p:spPr>
          <a:xfrm>
            <a:off x="5438676" y="1393478"/>
            <a:ext cx="568125" cy="57375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7">
            <a:alphaModFix amt="50000"/>
          </a:blip>
          <a:stretch>
            <a:fillRect/>
          </a:stretch>
        </p:blipFill>
        <p:spPr>
          <a:xfrm>
            <a:off x="7094539" y="1393478"/>
            <a:ext cx="568125" cy="57375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8">
            <a:alphaModFix amt="50000"/>
          </a:blip>
          <a:stretch>
            <a:fillRect/>
          </a:stretch>
        </p:blipFill>
        <p:spPr>
          <a:xfrm>
            <a:off x="8729107" y="1393478"/>
            <a:ext cx="568125" cy="57375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9">
            <a:alphaModFix amt="50000"/>
          </a:blip>
          <a:stretch>
            <a:fillRect/>
          </a:stretch>
        </p:blipFill>
        <p:spPr>
          <a:xfrm>
            <a:off x="10363391" y="1393478"/>
            <a:ext cx="573750" cy="57375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30">
            <a:alphaModFix amt="50000"/>
          </a:blip>
          <a:stretch>
            <a:fillRect/>
          </a:stretch>
        </p:blipFill>
        <p:spPr>
          <a:xfrm>
            <a:off x="546095" y="3420214"/>
            <a:ext cx="568125" cy="57375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31">
            <a:alphaModFix amt="50000"/>
          </a:blip>
          <a:stretch>
            <a:fillRect/>
          </a:stretch>
        </p:blipFill>
        <p:spPr>
          <a:xfrm>
            <a:off x="2163464" y="3420214"/>
            <a:ext cx="568125" cy="57375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32">
            <a:alphaModFix amt="50000"/>
          </a:blip>
          <a:stretch>
            <a:fillRect/>
          </a:stretch>
        </p:blipFill>
        <p:spPr>
          <a:xfrm>
            <a:off x="3798889" y="3420214"/>
            <a:ext cx="568125" cy="57375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33">
            <a:alphaModFix amt="50000"/>
          </a:blip>
          <a:stretch>
            <a:fillRect/>
          </a:stretch>
        </p:blipFill>
        <p:spPr>
          <a:xfrm>
            <a:off x="5438676" y="3420214"/>
            <a:ext cx="568125" cy="56812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34">
            <a:alphaModFix amt="50000"/>
          </a:blip>
          <a:stretch>
            <a:fillRect/>
          </a:stretch>
        </p:blipFill>
        <p:spPr>
          <a:xfrm>
            <a:off x="7088914" y="3420214"/>
            <a:ext cx="573750" cy="56812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>
            <a:off x="8729107" y="3420214"/>
            <a:ext cx="568125" cy="56812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36">
            <a:alphaModFix amt="50000"/>
          </a:blip>
          <a:stretch>
            <a:fillRect/>
          </a:stretch>
        </p:blipFill>
        <p:spPr>
          <a:xfrm>
            <a:off x="10363391" y="3420214"/>
            <a:ext cx="568125" cy="56812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7">
            <a:alphaModFix amt="50000"/>
          </a:blip>
          <a:stretch>
            <a:fillRect/>
          </a:stretch>
        </p:blipFill>
        <p:spPr>
          <a:xfrm>
            <a:off x="546095" y="5447606"/>
            <a:ext cx="568125" cy="568125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>
            <a:off x="2163464" y="5447606"/>
            <a:ext cx="568125" cy="56812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39">
            <a:alphaModFix amt="50000"/>
          </a:blip>
          <a:stretch>
            <a:fillRect/>
          </a:stretch>
        </p:blipFill>
        <p:spPr>
          <a:xfrm>
            <a:off x="3793264" y="5447606"/>
            <a:ext cx="573750" cy="56812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40">
            <a:alphaModFix amt="50000"/>
          </a:blip>
          <a:stretch>
            <a:fillRect/>
          </a:stretch>
        </p:blipFill>
        <p:spPr>
          <a:xfrm>
            <a:off x="5438676" y="5447606"/>
            <a:ext cx="568125" cy="568125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41">
            <a:alphaModFix amt="50000"/>
          </a:blip>
          <a:stretch>
            <a:fillRect/>
          </a:stretch>
        </p:blipFill>
        <p:spPr>
          <a:xfrm>
            <a:off x="7094539" y="5447606"/>
            <a:ext cx="568125" cy="56812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42">
            <a:alphaModFix amt="50000"/>
          </a:blip>
          <a:stretch>
            <a:fillRect/>
          </a:stretch>
        </p:blipFill>
        <p:spPr>
          <a:xfrm>
            <a:off x="8729107" y="5447606"/>
            <a:ext cx="568125" cy="56812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3">
            <a:alphaModFix amt="50000"/>
          </a:blip>
          <a:stretch>
            <a:fillRect/>
          </a:stretch>
        </p:blipFill>
        <p:spPr>
          <a:xfrm>
            <a:off x="10363391" y="5447606"/>
            <a:ext cx="568125" cy="5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520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59265" cy="317185"/>
          </a:xfrm>
        </p:spPr>
        <p:txBody>
          <a:bodyPr/>
          <a:lstStyle/>
          <a:p>
            <a:r>
              <a:rPr lang="en-AU" dirty="0"/>
              <a:t>Navigation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down right arrow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left arrow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left arrow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left arrow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right arrow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right arrow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right arrow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 arrow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 arrow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up arrow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power; on</a:t>
            </a: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ineffective; inefficient; conflicting; duplicate; duplicative</a:t>
            </a: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parallel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continuous; infinite; infinity; cycle; lifecycle</a:t>
            </a: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continuous; infinite; infinity; cycle; lifecycle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continuous; infinite; infinity; cycle; lifecycle; seamless</a:t>
            </a: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split; diverge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zigzag; zig zag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uneven; unequal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51" y="692350"/>
            <a:ext cx="573750" cy="568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167" y="692350"/>
            <a:ext cx="568125" cy="56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75" y="692350"/>
            <a:ext cx="568125" cy="56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376" y="692350"/>
            <a:ext cx="568125" cy="568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063" y="692350"/>
            <a:ext cx="568125" cy="56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495" y="692350"/>
            <a:ext cx="573750" cy="568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4379" y="692350"/>
            <a:ext cx="568125" cy="56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476" y="2719086"/>
            <a:ext cx="568125" cy="568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3167" y="2719086"/>
            <a:ext cx="568125" cy="568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7075" y="2719086"/>
            <a:ext cx="568125" cy="568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470" y="692350"/>
            <a:ext cx="573750" cy="56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3464" y="692350"/>
            <a:ext cx="568125" cy="568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8889" y="692350"/>
            <a:ext cx="568125" cy="56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38676" y="692350"/>
            <a:ext cx="568125" cy="568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4539" y="692350"/>
            <a:ext cx="568125" cy="568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23482" y="692350"/>
            <a:ext cx="573750" cy="568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9016" y="692350"/>
            <a:ext cx="568125" cy="5681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095" y="2719086"/>
            <a:ext cx="568125" cy="568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63464" y="2719086"/>
            <a:ext cx="568125" cy="5681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98889" y="2719086"/>
            <a:ext cx="568125" cy="5681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495" y="27190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379" y="271908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6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67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751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49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379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82" y="27190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016" y="271908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64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051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8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016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254851" y="1389656"/>
            <a:ext cx="573750" cy="56812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893167" y="1389656"/>
            <a:ext cx="568125" cy="56812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537075" y="1389656"/>
            <a:ext cx="568125" cy="56812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175376" y="1389656"/>
            <a:ext cx="568125" cy="56812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823063" y="1389656"/>
            <a:ext cx="568125" cy="56812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453495" y="1389656"/>
            <a:ext cx="573750" cy="56812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1104379" y="1389656"/>
            <a:ext cx="568125" cy="56812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260476" y="3416392"/>
            <a:ext cx="568125" cy="56812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2893167" y="3416392"/>
            <a:ext cx="568125" cy="56812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4537075" y="3416392"/>
            <a:ext cx="568125" cy="56812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540470" y="1389656"/>
            <a:ext cx="573750" cy="56812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2163464" y="1389656"/>
            <a:ext cx="568125" cy="56812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3798889" y="1389656"/>
            <a:ext cx="568125" cy="56812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5438676" y="1389656"/>
            <a:ext cx="568125" cy="56812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7094539" y="1389656"/>
            <a:ext cx="568125" cy="568125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8723482" y="1389656"/>
            <a:ext cx="573750" cy="56812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0369016" y="1389656"/>
            <a:ext cx="568125" cy="56812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546095" y="3416392"/>
            <a:ext cx="568125" cy="56812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2163464" y="3416392"/>
            <a:ext cx="568125" cy="56812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3798889" y="3416392"/>
            <a:ext cx="568125" cy="568125"/>
          </a:xfrm>
          <a:prstGeom prst="rect">
            <a:avLst/>
          </a:prstGeom>
        </p:spPr>
      </p:pic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495" y="34163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3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379" y="341639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4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6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5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67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6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7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751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8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543996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9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495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0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379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1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82" y="34163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016" y="341639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5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64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1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9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1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051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1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543996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1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82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1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016" y="54399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8" name="Text Box 14"/>
          <p:cNvSpPr txBox="1">
            <a:spLocks noChangeArrowheads="1"/>
          </p:cNvSpPr>
          <p:nvPr/>
        </p:nvSpPr>
        <p:spPr bwMode="gray">
          <a:xfrm>
            <a:off x="52723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flip down; open; close</a:t>
            </a:r>
          </a:p>
        </p:txBody>
      </p:sp>
      <p:sp>
        <p:nvSpPr>
          <p:cNvPr id="169" name="Text Box 14"/>
          <p:cNvSpPr txBox="1">
            <a:spLocks noChangeArrowheads="1"/>
          </p:cNvSpPr>
          <p:nvPr/>
        </p:nvSpPr>
        <p:spPr bwMode="gray">
          <a:xfrm>
            <a:off x="6910796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flip up; close; open</a:t>
            </a:r>
          </a:p>
        </p:txBody>
      </p:sp>
      <p:pic>
        <p:nvPicPr>
          <p:cNvPr id="170" name="Picture 1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27190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1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27190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15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6" y="27190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16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271908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2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341639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3"/>
          <p:cNvPicPr>
            <a:picLocks noChangeAspect="1" noChangeArrowheads="1"/>
          </p:cNvPicPr>
          <p:nvPr/>
        </p:nvPicPr>
        <p:blipFill>
          <a:blip r:embed="rId4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063" y="341639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15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6" y="341639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16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9" y="341639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273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59265" cy="317185"/>
          </a:xfrm>
        </p:spPr>
        <p:txBody>
          <a:bodyPr/>
          <a:lstStyle/>
          <a:p>
            <a:r>
              <a:rPr lang="en-AU" dirty="0"/>
              <a:t>Navigation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zigzag; zig zag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platforms; layers; org; workflow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songs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movies; films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messages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photos; pictures; images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menu; platforms; platform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others; more; other; typing; chat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plus; add; +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double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4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block; missing; remove; delete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4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block; missing; remove; delete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subtract; do not enter; decrease; reduce; block; blocked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converge; center</a:t>
            </a: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conflict; cross</a:t>
            </a: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expand</a:t>
            </a: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scale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quadrant; area; patch; segment; sector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scale; growth; grow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divergent; diverge; separate; split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subtract; do not enter; decrease; reduce; block; blocked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8" name="Picture 4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2" name="Picture 4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3" name="Picture 4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4" name="Picture 4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5" name="Picture 4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6" name="Picture 4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7" name="Picture 4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8" name="Picture 5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9" name="Picture 5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0" name="Picture 5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1" name="Picture 5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2" name="Picture 5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3" name="Picture 5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4" name="Picture 5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5" name="Picture 5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6" name="Picture 5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7" name="Picture 5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8" name="Picture 6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9" name="Picture 6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0" name="Picture 6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1" name="Picture 6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2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2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0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2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2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2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2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3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83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3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3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2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3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3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3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02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3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283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4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4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4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43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44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45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46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47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48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49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50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5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5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5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5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5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5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5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5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5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6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6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6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6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4849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959265" cy="317185"/>
          </a:xfrm>
        </p:spPr>
        <p:txBody>
          <a:bodyPr/>
          <a:lstStyle/>
          <a:p>
            <a:r>
              <a:rPr lang="en-AU" dirty="0"/>
              <a:t>Navigation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switch; leave; exit</a:t>
            </a:r>
          </a:p>
        </p:txBody>
      </p:sp>
      <p:pic>
        <p:nvPicPr>
          <p:cNvPr id="44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7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70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4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70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49096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800567" cy="317185"/>
          </a:xfrm>
        </p:spPr>
        <p:txBody>
          <a:bodyPr/>
          <a:lstStyle/>
          <a:p>
            <a:r>
              <a:rPr lang="en-AU" dirty="0"/>
              <a:t>Security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dial; hand; fingers; phone; keypad; touch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dial; keypad; phone; buttons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exit; switch; leave; churn; log off; logoff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key; open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key; open; old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key; open; keyhole; locked; peek; spy; peep; peeping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key; open; keyhole; locked; peek; spy; peep; peeping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gray">
          <a:xfrm>
            <a:off x="366389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enter; login; log in; left arrow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enter; login; log in; left arrow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enter; login; log in; left arrow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exit; leave; abandon; churn; logout; log out; right arrow</a:t>
            </a:r>
          </a:p>
        </p:txBody>
      </p:sp>
      <p:sp>
        <p:nvSpPr>
          <p:cNvPr id="186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exit; leave; abandon; churn; logout; log out; right arrow</a:t>
            </a:r>
          </a:p>
        </p:txBody>
      </p:sp>
      <p:sp>
        <p:nvSpPr>
          <p:cNvPr id="188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lock; secure; security; private; privacy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lock; secure; security; private; privacy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0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lock; secure; security; private; privacy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1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locked; retained; secured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2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insecure; unlocked</a:t>
            </a: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insecure; unlocked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94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insecure; unlocked</a:t>
            </a:r>
          </a:p>
        </p:txBody>
      </p:sp>
      <p:sp>
        <p:nvSpPr>
          <p:cNvPr id="195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armor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vest; bulletproof</a:t>
            </a:r>
          </a:p>
        </p:txBody>
      </p:sp>
      <p:sp>
        <p:nvSpPr>
          <p:cNvPr id="137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enter; login; log in; right arrow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14" y="683418"/>
            <a:ext cx="568125" cy="56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12" y="683418"/>
            <a:ext cx="573750" cy="568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838" y="683418"/>
            <a:ext cx="568125" cy="568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39" y="683418"/>
            <a:ext cx="568125" cy="568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844" y="683418"/>
            <a:ext cx="568125" cy="568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2594" y="683418"/>
            <a:ext cx="568125" cy="568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4772" y="683418"/>
            <a:ext cx="573750" cy="568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8214" y="2748663"/>
            <a:ext cx="568125" cy="568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0437" y="2748663"/>
            <a:ext cx="568125" cy="568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8838" y="2748663"/>
            <a:ext cx="568125" cy="56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8539" y="2748663"/>
            <a:ext cx="568125" cy="573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9219" y="2748663"/>
            <a:ext cx="573750" cy="5737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62594" y="2748663"/>
            <a:ext cx="568125" cy="5737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3227" y="683418"/>
            <a:ext cx="568125" cy="56812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2948" y="683418"/>
            <a:ext cx="573750" cy="568125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1504" y="683418"/>
            <a:ext cx="568125" cy="568125"/>
          </a:xfrm>
          <a:prstGeom prst="rect">
            <a:avLst/>
          </a:prstGeom>
        </p:spPr>
      </p:pic>
      <p:pic>
        <p:nvPicPr>
          <p:cNvPr id="258" name="Picture 2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7000" y="683418"/>
            <a:ext cx="568125" cy="568125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87146" y="683418"/>
            <a:ext cx="568125" cy="568125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26428" y="683418"/>
            <a:ext cx="568125" cy="56812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58323" y="683418"/>
            <a:ext cx="573750" cy="568125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3227" y="2748663"/>
            <a:ext cx="568125" cy="568125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8573" y="2748663"/>
            <a:ext cx="568125" cy="568125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11504" y="2748663"/>
            <a:ext cx="568125" cy="568125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47000" y="2748663"/>
            <a:ext cx="568125" cy="573750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81521" y="2748663"/>
            <a:ext cx="573750" cy="57375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726428" y="2748663"/>
            <a:ext cx="568125" cy="573750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851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227" y="47393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12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568" y="47393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47433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78" y="47387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36" y="27120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4" y="474247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25" y="47387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5" name="Picture 13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6" name="Picture 14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671" y="47424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7" name="Picture 15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554" y="474247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8" name="Picture 16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807" y="47393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9" name="Picture 17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42" y="47387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258214" y="1392396"/>
            <a:ext cx="568125" cy="56812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894812" y="1392396"/>
            <a:ext cx="573750" cy="56812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4538838" y="1392396"/>
            <a:ext cx="568125" cy="56812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178539" y="1392396"/>
            <a:ext cx="568125" cy="56812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824844" y="1392396"/>
            <a:ext cx="568125" cy="56812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462594" y="1392396"/>
            <a:ext cx="568125" cy="56812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1094772" y="1392396"/>
            <a:ext cx="573750" cy="56812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258214" y="3457641"/>
            <a:ext cx="568125" cy="56812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2900437" y="3457641"/>
            <a:ext cx="568125" cy="56812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4538838" y="3457641"/>
            <a:ext cx="568125" cy="56812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>
            <a:off x="6178539" y="3457641"/>
            <a:ext cx="568125" cy="57375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7819219" y="3457641"/>
            <a:ext cx="573750" cy="57375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4">
            <a:alphaModFix amt="35000"/>
          </a:blip>
          <a:stretch>
            <a:fillRect/>
          </a:stretch>
        </p:blipFill>
        <p:spPr>
          <a:xfrm>
            <a:off x="9462594" y="3457641"/>
            <a:ext cx="568125" cy="57375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543227" y="1392396"/>
            <a:ext cx="568125" cy="56812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>
            <a:off x="2152948" y="1392396"/>
            <a:ext cx="573750" cy="56812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3811504" y="1392396"/>
            <a:ext cx="568125" cy="56812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5447000" y="1392396"/>
            <a:ext cx="568125" cy="56812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7087146" y="1392396"/>
            <a:ext cx="568125" cy="56812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0">
            <a:alphaModFix amt="50000"/>
          </a:blip>
          <a:stretch>
            <a:fillRect/>
          </a:stretch>
        </p:blipFill>
        <p:spPr>
          <a:xfrm>
            <a:off x="8726428" y="1392396"/>
            <a:ext cx="568125" cy="568125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10358323" y="1392396"/>
            <a:ext cx="573750" cy="56812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22">
            <a:alphaModFix amt="50000"/>
          </a:blip>
          <a:stretch>
            <a:fillRect/>
          </a:stretch>
        </p:blipFill>
        <p:spPr>
          <a:xfrm>
            <a:off x="543227" y="3457641"/>
            <a:ext cx="568125" cy="56812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23">
            <a:alphaModFix amt="50000"/>
          </a:blip>
          <a:stretch>
            <a:fillRect/>
          </a:stretch>
        </p:blipFill>
        <p:spPr>
          <a:xfrm>
            <a:off x="2158573" y="3457641"/>
            <a:ext cx="568125" cy="568125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24">
            <a:alphaModFix amt="50000"/>
          </a:blip>
          <a:stretch>
            <a:fillRect/>
          </a:stretch>
        </p:blipFill>
        <p:spPr>
          <a:xfrm>
            <a:off x="3811504" y="3457641"/>
            <a:ext cx="568125" cy="56812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5">
            <a:alphaModFix amt="50000"/>
          </a:blip>
          <a:stretch>
            <a:fillRect/>
          </a:stretch>
        </p:blipFill>
        <p:spPr>
          <a:xfrm>
            <a:off x="5447000" y="3457641"/>
            <a:ext cx="568125" cy="57375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26">
            <a:alphaModFix amt="50000"/>
          </a:blip>
          <a:stretch>
            <a:fillRect/>
          </a:stretch>
        </p:blipFill>
        <p:spPr>
          <a:xfrm>
            <a:off x="7081521" y="3457641"/>
            <a:ext cx="573750" cy="57375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27">
            <a:alphaModFix amt="50000"/>
          </a:blip>
          <a:stretch>
            <a:fillRect/>
          </a:stretch>
        </p:blipFill>
        <p:spPr>
          <a:xfrm>
            <a:off x="8726428" y="3457641"/>
            <a:ext cx="568125" cy="573750"/>
          </a:xfrm>
          <a:prstGeom prst="rect">
            <a:avLst/>
          </a:prstGeom>
        </p:spPr>
      </p:pic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851" y="34219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3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227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12" y="545242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5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56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6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54477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7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545236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8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78" y="544776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9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36" y="342099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10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4" y="54514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11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25" y="54477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12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524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13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77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14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671" y="5451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15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554" y="545144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16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807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17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42" y="544776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699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800567" cy="317185"/>
          </a:xfrm>
        </p:spPr>
        <p:txBody>
          <a:bodyPr/>
          <a:lstStyle/>
          <a:p>
            <a:r>
              <a:rPr lang="en-AU" dirty="0"/>
              <a:t>Security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camera; privacy; security; surveillance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camera; privacy; security; surveillance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foot; footprint; foot print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cuffs; handcuffs; limited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Police; hat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radar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shield; old; legacy; retro; security; protect; defend; defense; defense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746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746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746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6746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3" y="6746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6746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746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17" y="6746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746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746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6746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6746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7468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7468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3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1388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17" y="1388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1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1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1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8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1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8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9947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97010"/>
            <a:ext cx="1074681" cy="331611"/>
          </a:xfrm>
        </p:spPr>
        <p:txBody>
          <a:bodyPr/>
          <a:lstStyle/>
          <a:p>
            <a:r>
              <a:rPr lang="en-AU" dirty="0"/>
              <a:t>Web &amp; Apps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chip; microchip; tech; EHT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chip; microchip; tech; 32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chip; microchip; tech; 64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drive; disk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drive; disk; cd;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dvd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disk; hard drive; hard disk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computer; desktop; mac;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imac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pc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computer; notebook; laptop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computer; notebook; laptop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desktop; pc; computer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computer; desktop; mac;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imac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computer; desktop; screen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computer; desktop; screen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computer; desktop; screen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disk; cd;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dvd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chart; data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disk; cd;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dvd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broken; disrupt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computer; pc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power supply; power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ram; memory; high tech</a:t>
            </a:r>
          </a:p>
        </p:txBody>
      </p:sp>
      <p:pic>
        <p:nvPicPr>
          <p:cNvPr id="1106" name="Picture 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7" name="Picture 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12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8" name="Picture 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9" name="Picture 8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0" name="Picture 8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" name="Picture 8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95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3" name="Picture 8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4" name="Picture 9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37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5" name="Picture 9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6" name="Picture 9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7" name="Picture 9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400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8" name="Picture 9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950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9" name="Picture 9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571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0" name="Picture 9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2" name="Picture 9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50" y="47434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4" name="Picture 10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5" name="Picture 10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950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" name="Picture 10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571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" name="Picture 10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6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" name="Picture 10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17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1" name="Picture 10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0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2" name="Picture 10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06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3" name="Picture 10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47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4" name="Picture 11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8" name="Picture 11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17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9" name="Picture 115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03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0" name="Picture 116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6" y="2714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1" name="Picture 117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06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2" name="Picture 118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322" y="2714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3" name="Picture 119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4" name="Picture 120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5" name="Picture 121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6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6" name="Picture 122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78" y="474345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7" name="Picture 123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06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8" name="Picture 124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47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9" name="Picture 125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0" name="Picture 126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2" name="Picture 128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522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4" name="Picture 13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5" name="Picture 13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37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6" name="Picture 13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17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" name="Picture 13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8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72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8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12" y="138722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8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72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8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72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8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72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950" y="13872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37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9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92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9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400" y="3419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9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950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9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571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9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98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450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00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01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9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02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57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05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6" y="13872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106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17" y="138722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107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03" y="13872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108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06" y="13872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109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47" y="13872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110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138722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114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17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115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03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116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6" y="34194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117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06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18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322" y="3419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19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120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21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22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7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23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0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124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947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125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126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128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522" y="138722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13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722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131"/>
          <p:cNvPicPr>
            <a:picLocks noChangeAspect="1" noChangeArrowheads="1"/>
          </p:cNvPicPr>
          <p:nvPr/>
        </p:nvPicPr>
        <p:blipFill>
          <a:blip r:embed="rId4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37" y="544834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13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17" y="544834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133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3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864688" cy="317185"/>
          </a:xfrm>
        </p:spPr>
        <p:txBody>
          <a:bodyPr/>
          <a:lstStyle/>
          <a:p>
            <a:r>
              <a:rPr lang="en-AU" dirty="0"/>
              <a:t>Business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currency; exchange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pound decrease; loss;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roi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sales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pound; increase;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roi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sales; grow; growth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pound; sterling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pound; sterling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pound; sterling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yen; decrease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roi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sales; decline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yen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yen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yen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yen increase;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roi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sales; grow; growth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15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8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57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82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669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7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07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6815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71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522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382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7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09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41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132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1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8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57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782" y="3419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669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3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7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4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5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07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16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13881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17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71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18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522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9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382" y="13881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0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7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09" y="3419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41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132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 Box 14"/>
          <p:cNvSpPr txBox="1">
            <a:spLocks noChangeArrowheads="1"/>
          </p:cNvSpPr>
          <p:nvPr/>
        </p:nvSpPr>
        <p:spPr bwMode="gray">
          <a:xfrm>
            <a:off x="6941763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capital; money; $; ROI; cash; savings</a:t>
            </a:r>
          </a:p>
        </p:txBody>
      </p:sp>
      <p:pic>
        <p:nvPicPr>
          <p:cNvPr id="88" name="Picture 10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25" y="271026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33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666" y="271026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0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25" y="34127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33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666" y="34127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loyalty; management; ROI; growth; grow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93" name="Picture 2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34" y="27182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44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19" y="27182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2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34" y="3420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44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19" y="3420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 Box 14"/>
          <p:cNvSpPr txBox="1">
            <a:spLocks noChangeArrowheads="1"/>
          </p:cNvSpPr>
          <p:nvPr/>
        </p:nvSpPr>
        <p:spPr bwMode="gray">
          <a:xfrm>
            <a:off x="10210703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inconsistent; shapes</a:t>
            </a:r>
          </a:p>
        </p:txBody>
      </p:sp>
      <p:pic>
        <p:nvPicPr>
          <p:cNvPr id="98" name="Picture 1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29" y="271059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4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131" y="27106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18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29" y="34175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41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131" y="341753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Text Box 14"/>
          <p:cNvSpPr txBox="1">
            <a:spLocks noChangeArrowheads="1"/>
          </p:cNvSpPr>
          <p:nvPr/>
        </p:nvSpPr>
        <p:spPr bwMode="gray">
          <a:xfrm>
            <a:off x="373282" y="617561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strategy; transformation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09" y="47404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26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00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09" y="54473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26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00" y="545038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Text Box 14"/>
          <p:cNvSpPr txBox="1">
            <a:spLocks noChangeArrowheads="1"/>
          </p:cNvSpPr>
          <p:nvPr/>
        </p:nvSpPr>
        <p:spPr bwMode="gray">
          <a:xfrm>
            <a:off x="1975567" y="617561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partner; partners; handshake; deal</a:t>
            </a:r>
          </a:p>
        </p:txBody>
      </p:sp>
      <p:sp>
        <p:nvSpPr>
          <p:cNvPr id="108" name="Text Box 14"/>
          <p:cNvSpPr txBox="1">
            <a:spLocks noChangeArrowheads="1"/>
          </p:cNvSpPr>
          <p:nvPr/>
        </p:nvSpPr>
        <p:spPr bwMode="gray">
          <a:xfrm>
            <a:off x="3613969" y="617561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sales; service; converge; converging convergent; converged</a:t>
            </a:r>
          </a:p>
        </p:txBody>
      </p:sp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18" y="4739726"/>
            <a:ext cx="58500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58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15" y="4735757"/>
            <a:ext cx="58500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0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66" y="47397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04" y="47397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6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18" y="5441028"/>
            <a:ext cx="58500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58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15" y="5437059"/>
            <a:ext cx="58500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0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66" y="544102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32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04" y="544102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5281594" y="617561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partner; partners; handshake; deal</a:t>
            </a:r>
          </a:p>
        </p:txBody>
      </p:sp>
      <p:pic>
        <p:nvPicPr>
          <p:cNvPr id="118" name="Picture 1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459" y="4745222"/>
            <a:ext cx="57937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5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630" y="4745222"/>
            <a:ext cx="57937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17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459" y="5446524"/>
            <a:ext cx="57937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59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630" y="5446524"/>
            <a:ext cx="57937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" name="Text Box 14"/>
          <p:cNvSpPr txBox="1">
            <a:spLocks noChangeArrowheads="1"/>
          </p:cNvSpPr>
          <p:nvPr/>
        </p:nvSpPr>
        <p:spPr bwMode="gray">
          <a:xfrm>
            <a:off x="6938075" y="617561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performance; focus; vision; eye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23" name="Picture 1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569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6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57" y="47434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18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569" y="54384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6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57" y="54384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" name="Text Box 14"/>
          <p:cNvSpPr txBox="1">
            <a:spLocks noChangeArrowheads="1"/>
          </p:cNvSpPr>
          <p:nvPr/>
        </p:nvSpPr>
        <p:spPr bwMode="gray">
          <a:xfrm>
            <a:off x="8533553" y="617561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car; auto; sold</a:t>
            </a:r>
          </a:p>
        </p:txBody>
      </p:sp>
      <p:sp>
        <p:nvSpPr>
          <p:cNvPr id="128" name="Text Box 14"/>
          <p:cNvSpPr txBox="1">
            <a:spLocks noChangeArrowheads="1"/>
          </p:cNvSpPr>
          <p:nvPr/>
        </p:nvSpPr>
        <p:spPr bwMode="gray">
          <a:xfrm>
            <a:off x="10206000" y="617561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savings; saving; piggy; bank; piggy bank; budget</a:t>
            </a:r>
          </a:p>
        </p:txBody>
      </p:sp>
      <p:pic>
        <p:nvPicPr>
          <p:cNvPr id="129" name="Picture 1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11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9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163" y="47411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975" y="47411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119" y="47411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11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360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19"/>
          <p:cNvPicPr>
            <a:picLocks noChangeAspect="1" noChangeArrowheads="1"/>
          </p:cNvPicPr>
          <p:nvPr/>
        </p:nvPicPr>
        <p:blipFill>
          <a:blip r:embed="rId4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163" y="54360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975" y="54360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119" y="54360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538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074681" cy="317185"/>
          </a:xfrm>
        </p:spPr>
        <p:txBody>
          <a:bodyPr/>
          <a:lstStyle/>
          <a:p>
            <a:r>
              <a:rPr lang="en-AU" dirty="0"/>
              <a:t>Web &amp; Apps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burn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electricity; power; outlet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electricity; power; outlet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save; floppy; old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keyboard; type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keyboard; type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mouse; click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plug; power; electricity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plug; power; electricity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plug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mouse; click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sim; card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usb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plug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usb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drive; thumb; thumb drive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web cam; webcam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notebook; laptop; computer; heart; love; loyalty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notebook; laptop; computer; homepage; home; home page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notebook; laptop; computer; protect; protected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port; keyboard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scanner; scan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SD; card; sim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2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44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4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90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63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23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44" y="271303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48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90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38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63" y="47409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563" y="474092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23" y="47409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44" y="47409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00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6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81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00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88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63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303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8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6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30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00" y="47409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863" y="474092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63" y="47409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09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48" y="47409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8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65" y="474092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38" y="47409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09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8" y="47409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2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81" y="474092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97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97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23" y="13897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6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44" y="13897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7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48" y="13897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90" y="13897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38" y="13897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63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2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23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44" y="34204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48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90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38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6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563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2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44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00" y="13897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2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88" y="13897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3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63" y="13897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97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5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8" y="13897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6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81" y="13897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7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97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2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00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2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88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63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04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8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6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04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0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863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6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9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4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0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6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1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81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47078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074681" cy="317185"/>
          </a:xfrm>
        </p:spPr>
        <p:txBody>
          <a:bodyPr/>
          <a:lstStyle/>
          <a:p>
            <a:r>
              <a:rPr lang="en-AU" dirty="0"/>
              <a:t>Web &amp; Apps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notebook; laptop; computer; ecommerce; online shopping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notebook; laptop; computer; personalized; personalization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window; app; application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window; app; application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window; app; application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window; app; application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window; app; application; site; web site; design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programmatic; display; ads; banner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AEM; adobe; component;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template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components;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templates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page;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layout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auction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profile;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linkedin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app; application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site map; sitemap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home; home page; homepage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preferences; personal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dashboard; analytics; report; pie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search; search engine; SEO; SEM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site settings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windows; tabs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monetize; freemium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cloud app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app; application; code; window; dev; develop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44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6823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29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596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406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44" y="271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30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271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29" y="271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596" y="271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30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44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29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596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40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8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81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4" name="Picture 2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41" y="6823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6" name="Picture 30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13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7" name="Picture 3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05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8" name="Picture 32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8" y="271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9" name="Picture 33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81" y="27130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0" name="Picture 34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1" name="Picture 35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41" y="271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2" name="Picture 36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3" name="Picture 37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13" y="271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4" name="Picture 38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05" y="27130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5" name="Picture 39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8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6" name="Picture 40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81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7" name="Picture 41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8" name="Picture 42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41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9" name="Picture 43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40" name="Picture 44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13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41" name="Picture 45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05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43" name="Picture 47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00" y="2713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44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13918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29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596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406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44" y="34225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254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34225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29" y="34225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596" y="34225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54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44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20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29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2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596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2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4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5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8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6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81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7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8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41" y="13918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9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0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13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31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05" y="13918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32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8" y="34225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3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81" y="342254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34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5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5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41" y="34225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36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5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7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13" y="34225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8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05" y="342254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39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40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8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41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42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41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43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4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5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0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7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00" y="34225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3210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074681" cy="317185"/>
          </a:xfrm>
        </p:spPr>
        <p:txBody>
          <a:bodyPr/>
          <a:lstStyle/>
          <a:p>
            <a:r>
              <a:rPr lang="en-AU" dirty="0"/>
              <a:t>Web &amp; Apps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windows; tabs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windows; tabs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virus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http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0" indent="0" algn="ctr">
              <a:lnSpc>
                <a:spcPct val="90000"/>
              </a:lnSpc>
              <a:spcBef>
                <a:spcPts val="1200"/>
              </a:spcBef>
              <a:buClrTx/>
              <a:buFont typeface="Wingdings" pitchFamily="2" charset="2"/>
              <a:buNone/>
              <a:defRPr sz="600">
                <a:solidFill>
                  <a:schemeClr val="accent4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area; upload; focus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40" y="6812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734" y="68123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52" y="6812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90" y="6812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500" y="6812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12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741" y="68123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12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68" y="6812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31" y="6812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40" y="13954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734" y="139540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652" y="13954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90" y="13954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500" y="13954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7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54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8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741" y="139540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54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68" y="13954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31" y="13954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Text Box 14"/>
          <p:cNvSpPr txBox="1">
            <a:spLocks noChangeArrowheads="1"/>
          </p:cNvSpPr>
          <p:nvPr/>
        </p:nvSpPr>
        <p:spPr bwMode="gray">
          <a:xfrm>
            <a:off x="8570453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app; apps; mobile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82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159" y="6942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4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709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5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159" y="140118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47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709" y="1389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Text Box 14"/>
          <p:cNvSpPr txBox="1">
            <a:spLocks noChangeArrowheads="1"/>
          </p:cNvSpPr>
          <p:nvPr/>
        </p:nvSpPr>
        <p:spPr bwMode="gray">
          <a:xfrm>
            <a:off x="10192496" y="214124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app; apps; mobile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87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1" y="68170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4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54" y="68439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6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51" y="138420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48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54" y="138689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 Box 14"/>
          <p:cNvSpPr txBox="1">
            <a:spLocks noChangeArrowheads="1"/>
          </p:cNvSpPr>
          <p:nvPr/>
        </p:nvSpPr>
        <p:spPr bwMode="gray">
          <a:xfrm>
            <a:off x="38849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web; website; web site; responsive</a:t>
            </a:r>
          </a:p>
        </p:txBody>
      </p:sp>
      <p:pic>
        <p:nvPicPr>
          <p:cNvPr id="92" name="Picture 2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92" y="271012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4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50" y="271012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1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92" y="34050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45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50" y="34050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14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122772" cy="317185"/>
          </a:xfrm>
        </p:spPr>
        <p:txBody>
          <a:bodyPr/>
          <a:lstStyle/>
          <a:p>
            <a:r>
              <a:rPr lang="en-AU" dirty="0"/>
              <a:t>Development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android; droid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computer; chart; graph; dashboard; performance; increase; growth; grow; desktop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bug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bug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computer; sales; revenue; desktop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computer; desktop; dashboard; pie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css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org chart; roles; op model; flow; workflow; tags; attributes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op model; flow; workflow; assessment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html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firewall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login; secure; lock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module; modules;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lego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block; component; modular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module; modules; block; component; modular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programming; code; binary; program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programming;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css</a:t>
            </a: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dev; development; front end; FED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programming; html; dev; development; front end; FED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website; dev; development; web; front end; FED; web development; website development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puzzle; jigsaw; piece; puzzle piece; component; part; module; modular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login; password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login; check</a:t>
            </a:r>
          </a:p>
        </p:txBody>
      </p:sp>
      <p:pic>
        <p:nvPicPr>
          <p:cNvPr id="1080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1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2" name="Picture 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3" name="Picture 5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4" name="Picture 6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5" name="Picture 6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6" name="Picture 6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7" name="Picture 6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8" name="Picture 6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9" name="Picture 6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0" name="Picture 6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1" name="Picture 6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2" name="Picture 6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3" name="Picture 6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4" name="Picture 7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8" name="Picture 8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9" name="Picture 8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0" name="Picture 8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084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" name="Picture 8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2" name="Picture 8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3" name="Picture 8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5" name="Picture 9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7" name="Picture 9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8" name="Picture 9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9" name="Picture 9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932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0" name="Picture 9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1" name="Picture 97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2" name="Picture 98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3" name="Picture 99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4" name="Picture 100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5" name="Picture 101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" name="Picture 102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" name="Picture 103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73750" cy="568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" name="Picture 104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" name="Picture 105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" name="Picture 106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1" name="Picture 107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2" name="Picture 108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3" name="Picture 109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4" name="Picture 110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5" name="Picture 111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6" name="Picture 112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56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57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8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9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0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0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61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62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63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64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65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6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7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68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69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70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84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85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86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084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87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88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89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91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93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94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95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2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96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97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98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99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00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101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02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03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2839"/>
            <a:ext cx="573750" cy="568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04"/>
          <p:cNvPicPr>
            <a:picLocks noChangeAspect="1" noChangeArrowheads="1"/>
          </p:cNvPicPr>
          <p:nvPr/>
        </p:nvPicPr>
        <p:blipFill>
          <a:blip r:embed="rId3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105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106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107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108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109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110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111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112"/>
          <p:cNvPicPr>
            <a:picLocks noChangeAspect="1" noChangeArrowheads="1"/>
          </p:cNvPicPr>
          <p:nvPr/>
        </p:nvPicPr>
        <p:blipFill>
          <a:blip r:embed="rId4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9790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122772" cy="317185"/>
          </a:xfrm>
        </p:spPr>
        <p:txBody>
          <a:bodyPr/>
          <a:lstStyle/>
          <a:p>
            <a:r>
              <a:rPr lang="en-AU" dirty="0"/>
              <a:t>Development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protection; check; protected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script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code; check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code; edit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construction; construct; build; develop; deliver; equipment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blueprint; construction; construct; build; develop; deliver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blueprint; construction; construct; build; develop; deliver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under construction; obstacle; challenge; block; construction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tools; drill; jackhammer; construction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farm; farming; agriculture; tractor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construction; construct; build; develop; deliver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construction; construct; build; develop; deliver; equipment; cement mixer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construction; construct; build; develop; deliver; equipment; dump truck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34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5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34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7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34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8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34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10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34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11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34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2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34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13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34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14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34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15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34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6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34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7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8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8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18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9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8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20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1831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21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8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22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18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23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34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24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34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25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34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26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18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" name="Picture 27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18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" name="Picture 28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8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29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831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0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8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1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183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7990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97010"/>
            <a:ext cx="1497874" cy="331611"/>
          </a:xfrm>
        </p:spPr>
        <p:txBody>
          <a:bodyPr/>
          <a:lstStyle/>
          <a:p>
            <a:r>
              <a:rPr lang="en-AU" dirty="0"/>
              <a:t>Operations &amp; Tools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sun; bright; brightness; dim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sun; bright; brightness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gear; operations; automate; automated; settings; cog; gears; cogs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3323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check; checkmark; yes; confirm; approve; approved; confirmed; gear; operations; automate; automated; certified; settings; cog; cogs; gears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gear; operations; automate; automated; settings; cog; gears; cogs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gear; operations; automate; automated; settings; cog; cogs; gears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3323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gear; operations; automate; automated; settings; cog; gears; cogs; bulb; lightbulb; light bulb; idea; creative; creativity; thought; eureka; discovery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gear; operations; automate; automated; settings; cog; gears; cogs; play; video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gear; operations; automate; automated; settings; cog; gears; cogs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3323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settings; dashboard; instrument; instruments; meter; gauge; perform; efficient; efficiency; speed; fast; measure; accelerate; performance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gear; operations; automate; automated; settings; cog; gears; cogs; search; magnify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settings; slide; manage; managed; toggle</a:t>
            </a: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settings; slide; manage; managed; toggle; switch; slider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settings; slide; manage; managed; toggle; switch; slider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settings; slide; manage; managed; toggle; switch; slider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settings; slide; manage; managed; toggle; switch; slider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settings; slide; manage; managed; toggle; switch; slider; down; dim; dimmer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settings; slide; manage; managed; toggle; switch; slider; dimmer; up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hammer; tool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hammer; tool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screwdriver; tool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80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81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82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83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321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7180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1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71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4265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885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3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5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6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02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7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02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8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9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34236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0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1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2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8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13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14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28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15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16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54491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17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18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19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20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21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433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497874" cy="317185"/>
          </a:xfrm>
        </p:spPr>
        <p:txBody>
          <a:bodyPr/>
          <a:lstStyle/>
          <a:p>
            <a:r>
              <a:rPr lang="en-AU" dirty="0"/>
              <a:t>Operations &amp; Tools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tools; toolbox; briefcase; suitcase; travel; bag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wave; alive; life; blip; signal; beat; heartbeat; heart beat; heart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tools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wrench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tools; wrench; wrenches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caution; obstacle; challenge; construction; under construction; block; blocked; fence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measure; measuring tape; tools; tool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mining; cart; resources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tools; toolbox; toolkit; tool kit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drill; drilldown; tools; tool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tools; hammer; anvil; workshop; build; work shop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axe; layoffs; select; tool; tools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shovel tool; tools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trowel; tool; tools; build</a:t>
            </a: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tools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wrench</a:t>
            </a:r>
            <a:r>
              <a:rPr lang="fr-FR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fr-FR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screwdriver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tools; tool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tools; tool; plunger; fix; assist; stuck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screw; screwed; tool; tools</a:t>
            </a:r>
          </a:p>
        </p:txBody>
      </p:sp>
      <p:pic>
        <p:nvPicPr>
          <p:cNvPr id="9260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1" name="Picture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32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2" name="Picture 4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3" name="Picture 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68237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25" y="6821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1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845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27171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32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292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171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2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8" y="271770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2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474514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800" y="47480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68845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550" y="688451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845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1" y="270827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17800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92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93" y="271780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47480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2" y="474801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98" y="47480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Picture 44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266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45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32" y="13826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46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26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47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826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"/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138266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3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826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4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26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5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26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25" y="138246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246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4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87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5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341748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6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32" y="341224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7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292" y="341224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8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1748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9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32" y="341808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10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388" y="34179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11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2" y="341808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12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390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13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544542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14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800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15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13887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6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550" y="138873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7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873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18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1" y="340856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19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808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20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808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21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808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22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92" y="341808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23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341808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24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93" y="341808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25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26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2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27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9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6" name="Text Box 14"/>
          <p:cNvSpPr txBox="1">
            <a:spLocks noChangeArrowheads="1"/>
          </p:cNvSpPr>
          <p:nvPr/>
        </p:nvSpPr>
        <p:spPr bwMode="gray">
          <a:xfrm>
            <a:off x="5252048" y="619204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friction; operations; warning; failure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97" name="Picture 15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119" y="47428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5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629" y="47444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15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119" y="544414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5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629" y="54457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1393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186892" cy="317185"/>
          </a:xfrm>
        </p:spPr>
        <p:txBody>
          <a:bodyPr/>
          <a:lstStyle/>
          <a:p>
            <a:r>
              <a:rPr lang="en-AU" dirty="0"/>
              <a:t>Miscellaneous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basketball; game; sport; sports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football; game; sports; sport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sport; sports; game; golf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football; soccer; game; sport; sports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baseball; sport; sports; game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basketball; game; sport; sports</a:t>
            </a: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fight; argue; argument; disagreement; conflict; punch; spar; heavyweight; box; glove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fishing; outbound; campaign; prospect; prospecting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bait; fishing; offer; campaign; tempt; attract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hockey; sport; sports; game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exercise; work; train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power; drink; energy; energize; performance; training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power; energy; energize; performance; training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field; playing field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goal; objective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training; strong; performance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bomb; sabotage; threat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old; legacy; compete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agile; fast; nimble; maneuver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discipline; rigor; train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muscle; arm; results; outcomes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69" y="6826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81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81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864" y="6881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57" y="2717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271589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4" y="271224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271621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271758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19" y="27175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63" y="27106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44" y="474349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9" y="4743491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6" y="474359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4746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4746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9" y="6840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401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40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7285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40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6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68401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065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81" y="27110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642" y="27134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55" y="271859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821" y="27134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389" y="269954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27034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474655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05" y="4742525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2" y="474655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1" y="47467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25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239" y="47481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864" y="474251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7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50" y="474408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812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69" y="138124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12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13812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679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679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864" y="138679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57" y="341619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34145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4" y="341085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341482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341619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19" y="341619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63" y="340927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44" y="544210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9" y="5442106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6" y="544220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544524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544524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21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9" y="13826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26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26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714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26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6" y="138099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13826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092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81" y="34096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642" y="341209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55" y="341720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821" y="341209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389" y="339815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34020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544516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05" y="5441140"/>
            <a:ext cx="57937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2" y="5445167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1" y="544534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114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40"/>
          <p:cNvPicPr>
            <a:picLocks noChangeAspect="1" noChangeArrowheads="1"/>
          </p:cNvPicPr>
          <p:nvPr/>
        </p:nvPicPr>
        <p:blipFill>
          <a:blip r:embed="rId4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239" y="544679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41"/>
          <p:cNvPicPr>
            <a:picLocks noChangeAspect="1" noChangeArrowheads="1"/>
          </p:cNvPicPr>
          <p:nvPr/>
        </p:nvPicPr>
        <p:blipFill>
          <a:blip r:embed="rId4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864" y="54411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" name="Picture 4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03" y="543740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" name="Picture 4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50" y="544269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2950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186892" cy="317185"/>
          </a:xfrm>
        </p:spPr>
        <p:txBody>
          <a:bodyPr/>
          <a:lstStyle/>
          <a:p>
            <a:r>
              <a:rPr lang="en-AU" dirty="0"/>
              <a:t>Miscellaneous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tank; war; combat; conflict; fight; compete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 bomb; bomb; fail; failure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dead; death; failure; buried; fail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future; space; next generation; alien; visitors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future; space; next generation; alien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future; space; next generation; astronaut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threat; disaster; comet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future; space; next generation; robot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future; space; next generation; rocket; launch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future; space; next generation; shuttle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future; space; next generation; planet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boot; boots; clothing; attire; footwear; shoe; shoes</a:t>
            </a: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boot; boots; clothing; attire; footwear; shoe; shoes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tie; bowtie; formal; attire</a:t>
            </a: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bra; intimates; lingerie; clothing; attire</a:t>
            </a: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button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cap; casual; clothing; attire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hanger; clothing; retail; attire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future; space; next generation; alien;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ufo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vistors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angel; why; motive; motivation; intent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devil; why; motive; motivation; intent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57" y="682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685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1" y="6844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16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5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685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55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5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098213" y="682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621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62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62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81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421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73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364788" y="6844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0" y="27121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16" y="27121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621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49" y="27162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62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355" y="27191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419" y="271134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271917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70" y="271917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5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056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19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4251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8" name="Picture 40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9" y="47425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128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6" y="47417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4748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2" name="Picture 44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47417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3" name="Picture 45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70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4" name="Picture 46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251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57" y="13835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13833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13865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5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1" y="13854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6"/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16" y="13833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9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65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0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13865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1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65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12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65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13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33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14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34155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15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34155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16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714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7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171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8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71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19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91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20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51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21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83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22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541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23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0" y="341307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24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16" y="341306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25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714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26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49" y="34171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27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1714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28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355" y="3420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29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419" y="34122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31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342010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32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70" y="342010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33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544438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34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544442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35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544437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36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5" y="54397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37"/>
          <p:cNvPicPr>
            <a:picLocks noChangeAspect="1" noChangeArrowheads="1"/>
          </p:cNvPicPr>
          <p:nvPr/>
        </p:nvPicPr>
        <p:blipFill>
          <a:blip r:embed="rId3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056" y="544442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38"/>
          <p:cNvPicPr>
            <a:picLocks noChangeAspect="1" noChangeArrowheads="1"/>
          </p:cNvPicPr>
          <p:nvPr/>
        </p:nvPicPr>
        <p:blipFill>
          <a:blip r:embed="rId3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19" y="54397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39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344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40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9" y="544344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41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128" y="544442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42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6" y="54426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43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54492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44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544267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45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70" y="543971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" name="Picture 46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344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4809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186892" cy="317185"/>
          </a:xfrm>
        </p:spPr>
        <p:txBody>
          <a:bodyPr/>
          <a:lstStyle/>
          <a:p>
            <a:r>
              <a:rPr lang="en-AU" dirty="0"/>
              <a:t>Miscellaneous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tank; war; combat; conflict; fight; compete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glasses; eyewear; accessories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glasses; eyewear; accessories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glasses; eyewear; accessories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glasses; eyewear; accessories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hat; clothing; beanie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silent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sombrero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hat; accessories; clothing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footwear; foot; shoe; accessories; clothing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hat;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millner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chapeau; accessories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pants; trousers; clothing; jeans; denim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shirt;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mens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casual; polo; knit; menswear; clothing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slippers; sandals; flip-flops; flip flops; shoes; foot; footwear; beach; casual; clothing; accessories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footwear; shoes; foot; shoe; sneakers; casual; clothing; accessories; trainers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suit; clothing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T-shirt; clothing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36000" tIns="0" rIns="36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life jacket; life vest;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lifevest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jacket; clothing; outdoor; recreation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moustache; monocle; old; aging; eyewear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36000" tIns="0" rIns="36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necktie;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mens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menswear; tie; clothing; accessories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681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6844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520" y="6810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5" y="68744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105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1" y="68105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45" y="6844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90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9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155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930" y="2715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057" y="2715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1" y="2715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1" y="2715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42" y="47369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25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70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9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475499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6" y="689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448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07" y="6889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7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68105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8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68401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84" y="689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0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232" y="69310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1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0" y="2718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2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9" y="2718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3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07" y="271747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4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271589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5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747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6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69" y="2718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7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050" y="2718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8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6" y="474547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09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8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0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473890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1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2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3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081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3864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3893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520" y="138591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5" y="13922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590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1" y="138590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45" y="13893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90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9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155" y="34177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930" y="34202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057" y="34202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1" y="34202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1" y="342026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544834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42" y="54417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25" y="544834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70" y="544834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9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545984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22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6" y="13946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93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07" y="13938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44" y="13859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138886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84" y="13946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232" y="139795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0" y="34232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9" y="34232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07" y="342232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34207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23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69" y="34232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050" y="342322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6" y="545032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8" y="54436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54437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54436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4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4829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4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081" y="544364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" name="Text Box 14"/>
          <p:cNvSpPr txBox="1">
            <a:spLocks noChangeArrowheads="1"/>
          </p:cNvSpPr>
          <p:nvPr/>
        </p:nvSpPr>
        <p:spPr bwMode="gray">
          <a:xfrm>
            <a:off x="10194739" y="6201567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comedy; tragedy; happy; sad; drama; feedback; mixed; inconsistent; theater; theatre; delight; disdain</a:t>
            </a:r>
          </a:p>
        </p:txBody>
      </p:sp>
      <p:pic>
        <p:nvPicPr>
          <p:cNvPr id="135" name="Picture 17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135" y="47400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40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377" y="474004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17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135" y="544253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40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377" y="54425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143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864688" cy="317185"/>
          </a:xfrm>
        </p:spPr>
        <p:txBody>
          <a:bodyPr/>
          <a:lstStyle/>
          <a:p>
            <a:r>
              <a:rPr lang="en-AU" dirty="0"/>
              <a:t>Business</a:t>
            </a:r>
          </a:p>
        </p:txBody>
      </p:sp>
      <p:sp>
        <p:nvSpPr>
          <p:cNvPr id="139" name="Text Box 14"/>
          <p:cNvSpPr txBox="1">
            <a:spLocks noChangeArrowheads="1"/>
          </p:cNvSpPr>
          <p:nvPr/>
        </p:nvSpPr>
        <p:spPr bwMode="gray">
          <a:xfrm>
            <a:off x="2015638" y="212954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strategy, knight, chess</a:t>
            </a:r>
          </a:p>
        </p:txBody>
      </p:sp>
      <p:sp>
        <p:nvSpPr>
          <p:cNvPr id="168" name="Text Box 14"/>
          <p:cNvSpPr txBox="1">
            <a:spLocks noChangeArrowheads="1"/>
          </p:cNvSpPr>
          <p:nvPr/>
        </p:nvSpPr>
        <p:spPr bwMode="gray">
          <a:xfrm>
            <a:off x="376588" y="212954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?; unknown; ROI</a:t>
            </a:r>
          </a:p>
        </p:txBody>
      </p:sp>
      <p:pic>
        <p:nvPicPr>
          <p:cNvPr id="169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240" y="6903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66" y="6813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598" y="6903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6" y="68134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16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240" y="13852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8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66" y="13762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38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598" y="13852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42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6" y="13762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8" y="6903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6903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8" y="13852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3852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 Box 14"/>
          <p:cNvSpPr txBox="1">
            <a:spLocks noChangeArrowheads="1"/>
          </p:cNvSpPr>
          <p:nvPr/>
        </p:nvSpPr>
        <p:spPr bwMode="gray">
          <a:xfrm>
            <a:off x="3635638" y="212954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plan, planning, strategy,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gameplan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, </a:t>
            </a:r>
            <a:b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</a:b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game plan, coach, play’</a:t>
            </a:r>
          </a:p>
        </p:txBody>
      </p:sp>
    </p:spTree>
    <p:extLst>
      <p:ext uri="{BB962C8B-B14F-4D97-AF65-F5344CB8AC3E}">
        <p14:creationId xmlns:p14="http://schemas.microsoft.com/office/powerpoint/2010/main" val="24514388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1186892" cy="317185"/>
          </a:xfrm>
        </p:spPr>
        <p:txBody>
          <a:bodyPr/>
          <a:lstStyle/>
          <a:p>
            <a:r>
              <a:rPr lang="en-AU" dirty="0"/>
              <a:t>Miscellaneous</a:t>
            </a:r>
          </a:p>
        </p:txBody>
      </p:sp>
      <p:sp>
        <p:nvSpPr>
          <p:cNvPr id="218" name="Text Box 14"/>
          <p:cNvSpPr txBox="1">
            <a:spLocks noChangeArrowheads="1"/>
          </p:cNvSpPr>
          <p:nvPr/>
        </p:nvSpPr>
        <p:spPr bwMode="gray">
          <a:xfrm>
            <a:off x="384791" y="215143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barrier; obstacle; challenge; wall</a:t>
            </a:r>
          </a:p>
        </p:txBody>
      </p:sp>
      <p:pic>
        <p:nvPicPr>
          <p:cNvPr id="21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59" y="68297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2" y="68297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" name="Picture 13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59" y="138547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" name="Picture 36"/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2" y="138547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3" name="Text Box 14"/>
          <p:cNvSpPr txBox="1">
            <a:spLocks noChangeArrowheads="1"/>
          </p:cNvSpPr>
          <p:nvPr/>
        </p:nvSpPr>
        <p:spPr bwMode="gray">
          <a:xfrm>
            <a:off x="2013992" y="215143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flexible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224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75" y="69335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69" y="69007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" name="Picture 15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75" y="140029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7" name="Picture 36"/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69" y="139700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8" name="Text Box 14"/>
          <p:cNvSpPr txBox="1">
            <a:spLocks noChangeArrowheads="1"/>
          </p:cNvSpPr>
          <p:nvPr/>
        </p:nvSpPr>
        <p:spPr bwMode="gray">
          <a:xfrm>
            <a:off x="3642544" y="215143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genius; expert; advanced; atomic; invent; next gen</a:t>
            </a:r>
          </a:p>
        </p:txBody>
      </p:sp>
      <p:pic>
        <p:nvPicPr>
          <p:cNvPr id="22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74" y="672392"/>
            <a:ext cx="5906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0" name="Picture 5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00" y="672392"/>
            <a:ext cx="5906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1" name="Picture 8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74" y="1373694"/>
            <a:ext cx="5906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" name="Picture 50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00" y="1373694"/>
            <a:ext cx="5906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4" name="Text Box 14"/>
          <p:cNvSpPr txBox="1">
            <a:spLocks noChangeArrowheads="1"/>
          </p:cNvSpPr>
          <p:nvPr/>
        </p:nvSpPr>
        <p:spPr bwMode="gray">
          <a:xfrm>
            <a:off x="5270004" y="2145059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relate; context; relevant; shoes; feet; foot; foot print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23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48" y="68698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6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856" y="69049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" name="Picture 7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648" y="138828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" name="Picture 2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856" y="139179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3" name="Text Box 14"/>
          <p:cNvSpPr txBox="1">
            <a:spLocks noChangeArrowheads="1"/>
          </p:cNvSpPr>
          <p:nvPr/>
        </p:nvSpPr>
        <p:spPr bwMode="gray">
          <a:xfrm>
            <a:off x="6947154" y="2135533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heart; love; loyalty</a:t>
            </a:r>
          </a:p>
        </p:txBody>
      </p:sp>
      <p:pic>
        <p:nvPicPr>
          <p:cNvPr id="244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67" y="687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" name="Picture 4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29" y="687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" name="Picture 22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67" y="13822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7" name="Picture 46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29" y="138226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6083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97010"/>
            <a:ext cx="768507" cy="331611"/>
          </a:xfrm>
        </p:spPr>
        <p:txBody>
          <a:bodyPr/>
          <a:lstStyle/>
          <a:p>
            <a:r>
              <a:rPr lang="en-AU" dirty="0"/>
              <a:t>Objects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tape; sticky; retain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books; content; shelf; library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checklist; check list; assessment; priorities; prioritize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destroy; shred; dispose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glue; sticky; retain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bind; binder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cut; slice; segment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copy; copier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project; projector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staple; attach; stapler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post; note; pin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pie; report 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deliverable; op model; org chart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op model; deliverable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PowerPoint; PPT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excel; spreadsheet;; table; </a:t>
            </a:r>
            <a:r>
              <a:rPr lang="en-AU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xls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report</a:t>
            </a: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chair; comfort; comfortable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note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pdf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excel; spreadsheet,;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xls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69" y="682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55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6855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03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75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271101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80" y="27175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91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101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44" y="68908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6890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6890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90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533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91" y="6826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4" y="271917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32" y="271895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75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27139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27139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738" y="27112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6" name="Picture 30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038" y="27129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7" name="Picture 3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47472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8" name="Picture 32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20" y="47472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9" name="Picture 33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72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0" name="Picture 34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47472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1" name="Picture 35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415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2" name="Picture 36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47472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3" name="Picture 37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26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4" name="Picture 38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022" y="271101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5" name="Picture 39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9" y="47472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6" name="Picture 40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50" y="474149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7" name="Picture 41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094" y="47472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8" name="Picture 42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47407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9" name="Picture 43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474366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40" name="Picture 44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4" y="47472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41" name="Picture 45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47438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42" name="Picture 46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979" y="474310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4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138704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5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69" y="138704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6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704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" name="Picture 7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000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" name="Picture 8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139000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" name="Picture 9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867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" name="Picture 10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038" y="138679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" name="Picture 11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2200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" name="Picture 12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632" y="341543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" name="Picture 13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80" y="342200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" name="Picture 14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35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" name="Picture 15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543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7" name="Picture 16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" y="138679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" name="Picture 17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44" y="139350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9" name="Picture 18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139350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0" name="Picture 19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139350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1" name="Picture 20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350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" name="Picture 21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975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3" name="Picture 22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91" y="1387042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4" name="Picture 23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4" y="34235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" name="Picture 24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32" y="342337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6" name="Picture 25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200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7" name="Picture 26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341839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" name="Picture 27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341839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" name="Picture 29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738" y="341565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" name="Picture 30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038" y="341735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1" name="Picture 31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54516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2" name="Picture 32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20" y="54516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3" name="Picture 33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516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4" name="Picture 34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6" y="54516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" name="Picture 35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591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" name="Picture 36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54516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7" name="Picture 37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1702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8" name="Picture 38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022" y="34154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" name="Picture 39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9" y="54516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0" name="Picture 40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50" y="544591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1" name="Picture 41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094" y="54516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2" name="Picture 42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544512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3" name="Picture 43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6" y="544808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4" name="Picture 44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4" y="54516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5" name="Picture 45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" name="Picture 46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979" y="544752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3917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68507" cy="317185"/>
          </a:xfrm>
        </p:spPr>
        <p:txBody>
          <a:bodyPr/>
          <a:lstStyle/>
          <a:p>
            <a:r>
              <a:rPr lang="en-AU" dirty="0"/>
              <a:t>Objects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chair; comfort; comfortable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bench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chair; retro; design; modern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director; direct; chair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executive; management; CEO; CIO; CTO; board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blend; mix; appliance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chef; cook; toque; restaurant; hat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cleaver; butcher; cut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nb-NO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restaurant; dining; fork; knife; plate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fine dining; restaurant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timer; cook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serve;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ladel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; hot; fresh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refrigerator; appliance; home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bake; kitchen; rolling pin; create; tool; tools; bakery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seasoning; taste; preference; preferences; customize; personalize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turning; flip; prepare; cook; spatula; tool; tools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wine; tool; tools; corkscrew; screw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balloon; party; circus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fork; knife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fork; spoon; dining; restaurant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scales; weigh; weight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77" y="6789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6789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6789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6789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6789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2" y="67892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6789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789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6789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48" y="6789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6789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6789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65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19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1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65" y="47368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2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0" y="4736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3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368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4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36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5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3" y="4736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6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36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7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6789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8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6789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9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0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1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04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2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32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3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060" y="271195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4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5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91" y="271195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6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1" y="47368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7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8" y="4736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8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35" y="47368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59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2" y="4736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0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48" y="4736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1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88" y="4736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2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632" y="47368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63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514" y="47368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77" y="13838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83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1383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1383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6" y="1383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7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32" y="13838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8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1383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3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1383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48" y="13838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13838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138388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65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691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65" y="544184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0" y="5441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23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418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24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1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25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3" y="5441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26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1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138388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138388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04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7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32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8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060" y="341691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9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0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91" y="341691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1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1" y="544184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2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8" y="5441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3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35" y="544184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4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2" y="5441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5" name="Picture 4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48" y="5441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" name="Picture 4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88" y="544184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" name="Picture 42"/>
          <p:cNvPicPr>
            <a:picLocks noChangeAspect="1" noChangeArrowheads="1"/>
          </p:cNvPicPr>
          <p:nvPr/>
        </p:nvPicPr>
        <p:blipFill>
          <a:blip r:embed="rId4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632" y="544184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8" name="Picture 4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514" y="544184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8433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68507" cy="317185"/>
          </a:xfrm>
        </p:spPr>
        <p:txBody>
          <a:bodyPr/>
          <a:lstStyle/>
          <a:p>
            <a:r>
              <a:rPr lang="en-AU" dirty="0"/>
              <a:t>Objects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cards; hand; gamble; risk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cards; hand; gamble; risk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cards; hand; gamble; risk; trick; sleight of hand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circus; tent; show; performance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clown; buffoon; fake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dice; gamble; risky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rocket; firework; fireworks; launch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retro; lava lamp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nb-NO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magic; rabbit; expectations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carnival; ride; carousel; merry go round; play; child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kite; test; trial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slot machine; risk; gamble; casino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ticket; voucher; raffle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ticket; voucher; raffle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candle; light; guide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campfire; gather; intimate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candle; light; guide; lantern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flashlight; torch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mask; party; carnival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party; celebrate; celebration; event; launch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show; performance; event; curtain; stage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6" y="2707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2707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4" y="2707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073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2707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095" y="2707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2707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6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7387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4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3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5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6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7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8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9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0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90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1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3" y="2707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2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16" y="2707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3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2707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4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7073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5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2707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6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2707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7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109" y="2707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8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9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79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310" y="47387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0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292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1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44" y="4738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2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69" y="473878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3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095" y="4738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4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157" y="4738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5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642" y="4738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6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4738789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7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323" y="4738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88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46" y="4738789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38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938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13938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38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7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38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8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938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13938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6" y="341882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341882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12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4" y="34188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1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1882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1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34188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095" y="34188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34188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6" y="54502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54502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1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502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20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3" y="13938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21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13938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22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38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23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13938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2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13938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25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9382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26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90" y="13938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27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13" y="341882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2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16" y="341882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2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34188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1882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3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34188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3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8" y="34188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3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109" y="34188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9" y="54502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310" y="54502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292" y="54502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37"/>
          <p:cNvPicPr>
            <a:picLocks noChangeAspect="1" noChangeArrowheads="1"/>
          </p:cNvPicPr>
          <p:nvPr/>
        </p:nvPicPr>
        <p:blipFill>
          <a:blip r:embed="rId3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44" y="5450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38"/>
          <p:cNvPicPr>
            <a:picLocks noChangeAspect="1" noChangeArrowheads="1"/>
          </p:cNvPicPr>
          <p:nvPr/>
        </p:nvPicPr>
        <p:blipFill>
          <a:blip r:embed="rId3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69" y="545023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39"/>
          <p:cNvPicPr>
            <a:picLocks noChangeAspect="1" noChangeArrowheads="1"/>
          </p:cNvPicPr>
          <p:nvPr/>
        </p:nvPicPr>
        <p:blipFill>
          <a:blip r:embed="rId3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095" y="5450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40"/>
          <p:cNvPicPr>
            <a:picLocks noChangeAspect="1" noChangeArrowheads="1"/>
          </p:cNvPicPr>
          <p:nvPr/>
        </p:nvPicPr>
        <p:blipFill>
          <a:blip r:embed="rId3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157" y="5450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4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642" y="5450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545023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323" y="5450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646" y="545023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7183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68507" cy="317185"/>
          </a:xfrm>
        </p:spPr>
        <p:txBody>
          <a:bodyPr/>
          <a:lstStyle/>
          <a:p>
            <a:r>
              <a:rPr lang="en-AU" dirty="0"/>
              <a:t>Objects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lamp; light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lightbulb; CFL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match; strike; spark; catalyst; idea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torch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idea; lightbulb; creative; light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backpack; back pack; back-pack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bricks; op model; org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crystal; natural; raw; nature; mining; mine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diamond; value; premium; best; perfect; perfection; quality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commitment; commit; ring; diamond; agreement; contract; quality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can; product;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cpg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safety; pin; safety pin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scale; balance; legal; just; justice; scales; weigh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shield; protect; defend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shield; protect; defend; stop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shield; protect; defend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shield; protect; defend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shield; protect; defend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ladder; career; job; opportunity; opportunities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maintain; lawn; mow; mower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message; adrift; untargeted; target; marketing; campaign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08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6823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8451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68845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845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" y="68845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8451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2378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62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533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531" y="6823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68448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0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13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6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231" y="271462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7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2715418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8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531" y="27129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9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271293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0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474349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1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74345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2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74349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3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474344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4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986" y="474831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5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6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756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7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96" y="69003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8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9003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99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5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0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2715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1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293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2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3" y="271541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3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271293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4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293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5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271292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6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47482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7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8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856" y="473879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09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2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10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474727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11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147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12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815" y="473879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08" y="138917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138892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4996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13949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49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8"/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" y="13949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9"/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499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10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8923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1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917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12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1882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1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531" y="138892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1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139102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08" y="342117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42037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342117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231" y="342117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1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8" y="34219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20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531" y="341947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2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34194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22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545003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23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44999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24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545003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25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544999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26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986" y="545486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27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54453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28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756" y="54453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2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96" y="139658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9658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3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21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3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3421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3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194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3" y="3421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341947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341947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545475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39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54453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4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856" y="544533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4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2" y="5445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54538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147" y="54453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815" y="544533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569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68507" cy="317185"/>
          </a:xfrm>
        </p:spPr>
        <p:txBody>
          <a:bodyPr/>
          <a:lstStyle/>
          <a:p>
            <a:r>
              <a:rPr lang="en-AU" dirty="0"/>
              <a:t>Objects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fragile; broken; glass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spray; bottle; CPG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tool; tools; multi-purpose; multi;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swiss</a:t>
            </a: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 army knife; </a:t>
            </a:r>
            <a:r>
              <a:rPr lang="en-US" sz="6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swiss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treasure; chest; treasure chest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treasure; chest; value; benefit; outcome; outcomes; benefits; results; treasure chest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appliance; retailer; home goods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weathervane; predict; farm; barn; farming; agriculture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drink; bottle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nb-NO" sz="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drink; bottle</a:t>
            </a:r>
            <a:endParaRPr lang="en-US" sz="6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bottle; wine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beer; drink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soda; cola; pop; CPG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soda; cola; pop; CPG; energy drink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coffee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coffee cup; tea; cup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cup; mug; coffee mug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beverage; soda; drink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water; drink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bottle; wine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bottle; wine’ love’ loyalty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soda; cola; pop; CPG; product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32" y="68161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6816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6816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6816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16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1" y="68161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31" y="6816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161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16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16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16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06" y="6816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65" y="68161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90" y="68161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27119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1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79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2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3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50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4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1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5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340" y="27119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6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7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00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8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407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969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0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50" y="47387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1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1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2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801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3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8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4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816" y="27119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5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41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6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7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07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8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322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29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047" y="27119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0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5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1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404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2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40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3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1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4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47387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5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20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36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4738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32" y="13857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9" y="1385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1385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1385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5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1" y="13857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931" y="1385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9"/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857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0"/>
          <p:cNvPicPr>
            <a:picLocks noChangeAspect="1" noChangeArrowheads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85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11"/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5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12"/>
          <p:cNvPicPr>
            <a:picLocks noChangeAspect="1" noChangeArrowheads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5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14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06" y="1385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15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65" y="138578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16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90" y="138578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9" y="34161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341613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1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79" y="34161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20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34161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2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50" y="34161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22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1" y="34161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23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340" y="341613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24"/>
          <p:cNvPicPr>
            <a:picLocks noChangeAspect="1" noChangeArrowheads="1"/>
          </p:cNvPicPr>
          <p:nvPr/>
        </p:nvPicPr>
        <p:blipFill>
          <a:blip r:embed="rId2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01" y="54762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25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12" y="54762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26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9" y="54762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27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281" y="54762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28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462" y="54762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29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13" y="54762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30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13" y="54762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3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8" y="34161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3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816" y="341613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3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41" y="34161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34161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07" y="34161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322" y="34161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047" y="341613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5" y="5442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39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404" y="5442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4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40" y="5442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4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81" y="5442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544296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20" y="5442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544296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4044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68507" cy="317185"/>
          </a:xfrm>
        </p:spPr>
        <p:txBody>
          <a:bodyPr/>
          <a:lstStyle/>
          <a:p>
            <a:r>
              <a:rPr lang="en-AU" dirty="0"/>
              <a:t>Objects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beverage; drink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carton; milk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organic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organic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organic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organic; milk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organic; tea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pitcher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nb-NO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scotch; whisky; drink</a:t>
            </a:r>
            <a:endParaRPr lang="en-US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wine; champagne; prosecco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tea; tea pot; teapot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prepared foods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vegetables; produce; grocery; vegetable; pepper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cake; birthday; celebration; celebrate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bread; baguette; bakery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bread; bakery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bread; organic; bakery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broccoli; vegetables; vegetable; produce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wine; glass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wine; champagne; prosecco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fruit; produce; orange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6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11" y="68158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04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01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63" y="27119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9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11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13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336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27119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195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3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74323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4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4743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5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36" y="4743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6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4743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7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04" y="4743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8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474323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39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00" y="4743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0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1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2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1583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3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4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5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6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1583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7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" y="27119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8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49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0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19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1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7" y="27119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2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965" y="27119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3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02" y="271195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4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9" y="474323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5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4743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6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4743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7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394" y="4743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8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6" y="4743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59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87" y="4743234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60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474323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6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11" y="13863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04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01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63" y="341670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9" y="34167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11" y="34167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13" y="34167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336" y="34167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341670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670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7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44798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8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544798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19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36" y="544798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20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544798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21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04" y="544798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22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544798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23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00" y="544798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2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25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26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633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27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2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2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633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31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" y="341670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32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167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33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34167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34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19" y="34167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7" y="341670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965" y="341670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02" y="3416706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9" y="544798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39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544798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4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544798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4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394" y="544798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6" y="544798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87" y="5447985"/>
            <a:ext cx="573750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5447985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604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68507" cy="317185"/>
          </a:xfrm>
        </p:spPr>
        <p:txBody>
          <a:bodyPr/>
          <a:lstStyle/>
          <a:p>
            <a:r>
              <a:rPr lang="en-AU" dirty="0"/>
              <a:t>Objects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slice; piece; cake; dessert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candy; sweets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carrot; incentive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cheese; dairy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cheeseburger; burger; hamburger; sandwich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fruit; cherries; produce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chicken; poultry; meat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cookie; bakery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corn; agriculture; crops; farm; farming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crab; seafood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chocolate; candy; sweets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donut; QSR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fish; seafood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sushi; seafood; premium; fish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organic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food; restaurant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food; food truck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AU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fries; chips; QSR; restaurant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croissant; coffee; breakfast; morning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cupcake; simple; bakery; sweet; attract; tempt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dining; restaurant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2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682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6823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57" y="27110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69" y="271101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27110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27110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27110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2" y="27110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101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7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0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387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1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737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44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3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682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4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682377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237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7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8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9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6" y="68237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0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110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1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271101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2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7110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3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27110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4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27110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5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271101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6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022" y="271101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7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4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8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9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0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1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41" y="4738789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2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6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3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673" y="4738789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531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9531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53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3953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53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3" y="13953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953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57" y="3423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69" y="34239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3423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423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13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4" y="3423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14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912" y="3423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15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239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16"/>
          <p:cNvPicPr>
            <a:picLocks noChangeAspect="1" noChangeArrowheads="1"/>
          </p:cNvPicPr>
          <p:nvPr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17"/>
          <p:cNvPicPr>
            <a:picLocks noChangeAspect="1" noChangeArrowheads="1"/>
          </p:cNvPicPr>
          <p:nvPr/>
        </p:nvPicPr>
        <p:blipFill>
          <a:blip r:embed="rId1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18"/>
          <p:cNvPicPr>
            <a:picLocks noChangeAspect="1" noChangeArrowheads="1"/>
          </p:cNvPicPr>
          <p:nvPr/>
        </p:nvPicPr>
        <p:blipFill>
          <a:blip r:embed="rId1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7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19"/>
          <p:cNvPicPr>
            <a:picLocks noChangeAspect="1" noChangeArrowheads="1"/>
          </p:cNvPicPr>
          <p:nvPr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06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20"/>
          <p:cNvPicPr>
            <a:picLocks noChangeAspect="1" noChangeArrowheads="1"/>
          </p:cNvPicPr>
          <p:nvPr/>
        </p:nvPicPr>
        <p:blipFill>
          <a:blip r:embed="rId2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517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21"/>
          <p:cNvPicPr>
            <a:picLocks noChangeAspect="1" noChangeArrowheads="1"/>
          </p:cNvPicPr>
          <p:nvPr/>
        </p:nvPicPr>
        <p:blipFill>
          <a:blip r:embed="rId2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737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" name="Picture 22"/>
          <p:cNvPicPr>
            <a:picLocks noChangeAspect="1" noChangeArrowheads="1"/>
          </p:cNvPicPr>
          <p:nvPr/>
        </p:nvPicPr>
        <p:blipFill>
          <a:blip r:embed="rId2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244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23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139531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24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97" y="1395314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25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13953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" name="Picture 26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9531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" name="Picture 27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53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" name="Picture 28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13953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29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6" y="139531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" name="Picture 30"/>
          <p:cNvPicPr>
            <a:picLocks noChangeAspect="1" noChangeArrowheads="1"/>
          </p:cNvPicPr>
          <p:nvPr/>
        </p:nvPicPr>
        <p:blipFill>
          <a:blip r:embed="rId3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3423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" name="Picture 31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4239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" name="Picture 32"/>
          <p:cNvPicPr>
            <a:picLocks noChangeAspect="1" noChangeArrowheads="1"/>
          </p:cNvPicPr>
          <p:nvPr/>
        </p:nvPicPr>
        <p:blipFill>
          <a:blip r:embed="rId3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3423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" name="Picture 3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3423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2" name="Picture 34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3423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" name="Picture 35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53" y="3423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" name="Picture 36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022" y="34239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" name="Picture 37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4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" name="Picture 38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7" name="Picture 39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" name="Picture 40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9" name="Picture 41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41" y="5451726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0" name="Picture 42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06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1" name="Picture 43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673" y="5451726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6162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68507" cy="317185"/>
          </a:xfrm>
        </p:spPr>
        <p:txBody>
          <a:bodyPr/>
          <a:lstStyle/>
          <a:p>
            <a:r>
              <a:rPr lang="en-AU" dirty="0"/>
              <a:t>Objects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gingerbread; cookie; bakery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grape; grapes; fruit; produce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burger; hamburger; QSR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hotdog; frankfurter; QSR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ice cream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ice cream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dessert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ice cream; popsicle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cart; food cart; ice cream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menu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ice cream; popsicle</a:t>
            </a: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gray">
          <a:xfrm>
            <a:off x="366389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pie; bakery; fresh; hot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gray">
          <a:xfrm>
            <a:off x="2004791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pizza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7" name="Text Box 14"/>
          <p:cNvSpPr txBox="1">
            <a:spLocks noChangeArrowheads="1"/>
          </p:cNvSpPr>
          <p:nvPr/>
        </p:nvSpPr>
        <p:spPr bwMode="gray">
          <a:xfrm>
            <a:off x="3643192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pretzel; flexible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8" name="Text Box 14"/>
          <p:cNvSpPr txBox="1">
            <a:spLocks noChangeArrowheads="1"/>
          </p:cNvSpPr>
          <p:nvPr/>
        </p:nvSpPr>
        <p:spPr bwMode="gray">
          <a:xfrm>
            <a:off x="5281594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squid; seafood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69" name="Text Box 14"/>
          <p:cNvSpPr txBox="1">
            <a:spLocks noChangeArrowheads="1"/>
          </p:cNvSpPr>
          <p:nvPr/>
        </p:nvSpPr>
        <p:spPr bwMode="gray">
          <a:xfrm>
            <a:off x="6929198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steak; beef; butcher; meat</a:t>
            </a:r>
          </a:p>
        </p:txBody>
      </p:sp>
      <p:sp>
        <p:nvSpPr>
          <p:cNvPr id="70" name="Text Box 14"/>
          <p:cNvSpPr txBox="1">
            <a:spLocks noChangeArrowheads="1"/>
          </p:cNvSpPr>
          <p:nvPr/>
        </p:nvSpPr>
        <p:spPr bwMode="gray">
          <a:xfrm>
            <a:off x="8567600" y="6201567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strawberry; fruit; produce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gray">
          <a:xfrm>
            <a:off x="10206000" y="6201567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wheat; grain; grains; crops; farming; farm; agriculture; bakery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noodle; noodles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noodles; noodle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pear; fruit; produce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183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00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77" y="271116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27111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27111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27111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0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183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1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2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3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4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68183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1" y="271116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6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9" y="27111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7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27111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8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27111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89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11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0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737" y="271116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1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27111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2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3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91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4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5" name="Picture 3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731" y="473770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6" name="Picture 3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7" name="Picture 3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799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8" name="Picture 3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99" name="Picture 3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27111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0" name="Picture 3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65" y="271116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1" name="Picture 3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35" y="271116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2" name="Picture 38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1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3" name="Picture 39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8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4" name="Picture 40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5" name="Picture 41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4737707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6" name="Picture 4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7" name="Picture 43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703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08" name="Picture 44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34" y="4737707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" name="Picture 2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" name="Picture 3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" name="Picture 4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9242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5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00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9" name="Picture 6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" name="Picture 7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3" name="Picture 8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4" name="Picture 9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77" y="34217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" name="Picture 10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91" y="34217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6" name="Picture 11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34217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7" name="Picture 12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94" y="34217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" name="Picture 14"/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" name="Picture 15"/>
          <p:cNvPicPr>
            <a:picLocks noChangeAspect="1" noChangeArrowheads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" name="Picture 16"/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9242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1" name="Picture 17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2" name="Picture 18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3" name="Picture 19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4" name="Picture 20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903" y="139242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" name="Picture 21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1" y="34217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" name="Picture 22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9" y="34217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7" name="Picture 23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34217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8" name="Picture 2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34217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" name="Picture 25"/>
          <p:cNvPicPr>
            <a:picLocks noChangeAspect="1" noChangeArrowheads="1"/>
          </p:cNvPicPr>
          <p:nvPr/>
        </p:nvPicPr>
        <p:blipFill>
          <a:blip r:embed="rId2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217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0" name="Picture 26"/>
          <p:cNvPicPr>
            <a:picLocks noChangeAspect="1" noChangeArrowheads="1"/>
          </p:cNvPicPr>
          <p:nvPr/>
        </p:nvPicPr>
        <p:blipFill>
          <a:blip r:embed="rId2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737" y="34217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1" name="Picture 27"/>
          <p:cNvPicPr>
            <a:picLocks noChangeAspect="1" noChangeArrowheads="1"/>
          </p:cNvPicPr>
          <p:nvPr/>
        </p:nvPicPr>
        <p:blipFill>
          <a:blip r:embed="rId2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00" y="34217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2" name="Picture 28"/>
          <p:cNvPicPr>
            <a:picLocks noChangeAspect="1" noChangeArrowheads="1"/>
          </p:cNvPicPr>
          <p:nvPr/>
        </p:nvPicPr>
        <p:blipFill>
          <a:blip r:embed="rId2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3" name="Picture 29"/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9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4" name="Picture 30"/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92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5" name="Picture 31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731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" name="Picture 32"/>
          <p:cNvPicPr>
            <a:picLocks noChangeAspect="1" noChangeArrowheads="1"/>
          </p:cNvPicPr>
          <p:nvPr/>
        </p:nvPicPr>
        <p:blipFill>
          <a:blip r:embed="rId3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7" name="Picture 33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799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8" name="Picture 34"/>
          <p:cNvPicPr>
            <a:picLocks noChangeAspect="1" noChangeArrowheads="1"/>
          </p:cNvPicPr>
          <p:nvPr/>
        </p:nvPicPr>
        <p:blipFill>
          <a:blip r:embed="rId3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9" name="Picture 35"/>
          <p:cNvPicPr>
            <a:picLocks noChangeAspect="1" noChangeArrowheads="1"/>
          </p:cNvPicPr>
          <p:nvPr/>
        </p:nvPicPr>
        <p:blipFill>
          <a:blip r:embed="rId3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34217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0" name="Picture 36"/>
          <p:cNvPicPr>
            <a:picLocks noChangeAspect="1" noChangeArrowheads="1"/>
          </p:cNvPicPr>
          <p:nvPr/>
        </p:nvPicPr>
        <p:blipFill>
          <a:blip r:embed="rId3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65" y="342175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1" name="Picture 37"/>
          <p:cNvPicPr>
            <a:picLocks noChangeAspect="1" noChangeArrowheads="1"/>
          </p:cNvPicPr>
          <p:nvPr/>
        </p:nvPicPr>
        <p:blipFill>
          <a:blip r:embed="rId3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35" y="342175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2" name="Picture 38"/>
          <p:cNvPicPr>
            <a:picLocks noChangeAspect="1" noChangeArrowheads="1"/>
          </p:cNvPicPr>
          <p:nvPr/>
        </p:nvPicPr>
        <p:blipFill>
          <a:blip r:embed="rId3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1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3" name="Picture 39"/>
          <p:cNvPicPr>
            <a:picLocks noChangeAspect="1" noChangeArrowheads="1"/>
          </p:cNvPicPr>
          <p:nvPr/>
        </p:nvPicPr>
        <p:blipFill>
          <a:blip r:embed="rId3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4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4" name="Picture 40"/>
          <p:cNvPicPr>
            <a:picLocks noChangeAspect="1" noChangeArrowheads="1"/>
          </p:cNvPicPr>
          <p:nvPr/>
        </p:nvPicPr>
        <p:blipFill>
          <a:blip r:embed="rId3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5" name="Picture 41"/>
          <p:cNvPicPr>
            <a:picLocks noChangeAspect="1" noChangeArrowheads="1"/>
          </p:cNvPicPr>
          <p:nvPr/>
        </p:nvPicPr>
        <p:blipFill>
          <a:blip r:embed="rId4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00" y="5448300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" name="Picture 42"/>
          <p:cNvPicPr>
            <a:picLocks noChangeAspect="1" noChangeArrowheads="1"/>
          </p:cNvPicPr>
          <p:nvPr/>
        </p:nvPicPr>
        <p:blipFill>
          <a:blip r:embed="rId4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29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" name="Picture 43"/>
          <p:cNvPicPr>
            <a:picLocks noChangeAspect="1" noChangeArrowheads="1"/>
          </p:cNvPicPr>
          <p:nvPr/>
        </p:nvPicPr>
        <p:blipFill>
          <a:blip r:embed="rId4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703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8" name="Picture 44"/>
          <p:cNvPicPr>
            <a:picLocks noChangeAspect="1" noChangeArrowheads="1"/>
          </p:cNvPicPr>
          <p:nvPr/>
        </p:nvPicPr>
        <p:blipFill>
          <a:blip r:embed="rId4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634" y="5448300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51359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Placeholder 14"/>
          <p:cNvSpPr>
            <a:spLocks noGrp="1"/>
          </p:cNvSpPr>
          <p:nvPr>
            <p:ph type="body" sz="quarter" idx="33"/>
          </p:nvPr>
        </p:nvSpPr>
        <p:spPr>
          <a:xfrm>
            <a:off x="360000" y="104223"/>
            <a:ext cx="768507" cy="317185"/>
          </a:xfrm>
        </p:spPr>
        <p:txBody>
          <a:bodyPr/>
          <a:lstStyle/>
          <a:p>
            <a:r>
              <a:rPr lang="en-AU" dirty="0"/>
              <a:t>Objects</a:t>
            </a:r>
          </a:p>
        </p:txBody>
      </p:sp>
      <p:sp>
        <p:nvSpPr>
          <p:cNvPr id="144" name="Text Box 14"/>
          <p:cNvSpPr txBox="1">
            <a:spLocks noChangeArrowheads="1"/>
          </p:cNvSpPr>
          <p:nvPr/>
        </p:nvSpPr>
        <p:spPr bwMode="gray">
          <a:xfrm>
            <a:off x="366389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health; beauty; HBC; cream; cosmetics; makeup; make-up</a:t>
            </a: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2004791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beauty; HBC; lipstick; cosmetics; makeup; make-up</a:t>
            </a:r>
          </a:p>
        </p:txBody>
      </p:sp>
      <p:sp>
        <p:nvSpPr>
          <p:cNvPr id="177" name="Text Box 14"/>
          <p:cNvSpPr txBox="1">
            <a:spLocks noChangeArrowheads="1"/>
          </p:cNvSpPr>
          <p:nvPr/>
        </p:nvSpPr>
        <p:spPr bwMode="gray">
          <a:xfrm>
            <a:off x="3643192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beauty; HBC; brush; makeup; make-up; cosmetics</a:t>
            </a:r>
          </a:p>
        </p:txBody>
      </p:sp>
      <p:sp>
        <p:nvSpPr>
          <p:cNvPr id="178" name="Text Box 14"/>
          <p:cNvSpPr txBox="1">
            <a:spLocks noChangeArrowheads="1"/>
          </p:cNvSpPr>
          <p:nvPr/>
        </p:nvSpPr>
        <p:spPr bwMode="gray">
          <a:xfrm>
            <a:off x="5281594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makeup; make-up; cosmetics; beauty; HBC</a:t>
            </a:r>
          </a:p>
        </p:txBody>
      </p:sp>
      <p:sp>
        <p:nvSpPr>
          <p:cNvPr id="179" name="Text Box 14"/>
          <p:cNvSpPr txBox="1">
            <a:spLocks noChangeArrowheads="1"/>
          </p:cNvSpPr>
          <p:nvPr/>
        </p:nvSpPr>
        <p:spPr bwMode="gray">
          <a:xfrm>
            <a:off x="6929198" y="2114505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makeup; make-up; mirror; compact; powder</a:t>
            </a:r>
          </a:p>
        </p:txBody>
      </p:sp>
      <p:sp>
        <p:nvSpPr>
          <p:cNvPr id="180" name="Text Box 14"/>
          <p:cNvSpPr txBox="1">
            <a:spLocks noChangeArrowheads="1"/>
          </p:cNvSpPr>
          <p:nvPr/>
        </p:nvSpPr>
        <p:spPr bwMode="gray">
          <a:xfrm>
            <a:off x="85676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mirror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181" name="Text Box 14"/>
          <p:cNvSpPr txBox="1">
            <a:spLocks noChangeArrowheads="1"/>
          </p:cNvSpPr>
          <p:nvPr/>
        </p:nvSpPr>
        <p:spPr bwMode="gray">
          <a:xfrm>
            <a:off x="10206000" y="2114505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moustache</a:t>
            </a:r>
          </a:p>
        </p:txBody>
      </p:sp>
      <p:sp>
        <p:nvSpPr>
          <p:cNvPr id="183" name="Text Box 14"/>
          <p:cNvSpPr txBox="1">
            <a:spLocks noChangeArrowheads="1"/>
          </p:cNvSpPr>
          <p:nvPr/>
        </p:nvSpPr>
        <p:spPr bwMode="gray">
          <a:xfrm>
            <a:off x="2004791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beauty; HBC; nail polish; makeup; make-up; cosmetics</a:t>
            </a:r>
          </a:p>
        </p:txBody>
      </p:sp>
      <p:sp>
        <p:nvSpPr>
          <p:cNvPr id="184" name="Text Box 14"/>
          <p:cNvSpPr txBox="1">
            <a:spLocks noChangeArrowheads="1"/>
          </p:cNvSpPr>
          <p:nvPr/>
        </p:nvSpPr>
        <p:spPr bwMode="gray">
          <a:xfrm>
            <a:off x="3643192" y="4135164"/>
            <a:ext cx="1620000" cy="2492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beauty; HBC; perfume; fragrance; makeup; make-up; cosmetics; atomizer; atomize</a:t>
            </a: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5281594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spa; aromatherapy; aroma; relax; serene; peaceful</a:t>
            </a:r>
          </a:p>
        </p:txBody>
      </p:sp>
      <p:sp>
        <p:nvSpPr>
          <p:cNvPr id="141" name="Text Box 14"/>
          <p:cNvSpPr txBox="1">
            <a:spLocks noChangeArrowheads="1"/>
          </p:cNvSpPr>
          <p:nvPr/>
        </p:nvSpPr>
        <p:spPr bwMode="gray">
          <a:xfrm>
            <a:off x="357188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moustache; groomed</a:t>
            </a:r>
          </a:p>
        </p:txBody>
      </p:sp>
      <p:sp>
        <p:nvSpPr>
          <p:cNvPr id="115" name="Text Box 14"/>
          <p:cNvSpPr txBox="1">
            <a:spLocks noChangeArrowheads="1"/>
          </p:cNvSpPr>
          <p:nvPr/>
        </p:nvSpPr>
        <p:spPr bwMode="gray">
          <a:xfrm>
            <a:off x="6929198" y="4135164"/>
            <a:ext cx="1620000" cy="1661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spa; facial; relax; serene; peaceful; makeover</a:t>
            </a: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gray">
          <a:xfrm>
            <a:off x="85676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spa; peaceful; lotus; relax; serene; calm</a:t>
            </a:r>
          </a:p>
        </p:txBody>
      </p:sp>
      <p:sp>
        <p:nvSpPr>
          <p:cNvPr id="117" name="Text Box 14"/>
          <p:cNvSpPr txBox="1">
            <a:spLocks noChangeArrowheads="1"/>
          </p:cNvSpPr>
          <p:nvPr/>
        </p:nvSpPr>
        <p:spPr bwMode="gray">
          <a:xfrm>
            <a:off x="10206000" y="4135164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lotion; CPG; product; HBC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6815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6815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6815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07" y="6815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6815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6815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6815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4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1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27119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799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6815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6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665" y="6815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7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6815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8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6815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9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6815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0" name="Picture 2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681581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1" name="Picture 2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681581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2" name="Picture 2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3" name="Picture 2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32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4" name="Picture 2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5" name="Picture 2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56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6" name="Picture 2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2711954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7" name="Picture 2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18" name="Picture 3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6" y="2711954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138910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" name="Picture 4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138910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5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38910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6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07" y="138910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7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138910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8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00" y="138910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9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138910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" name="Picture 10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11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12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4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2" name="Picture 13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3" name="Picture 14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3419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" name="Picture 15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799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5" name="Picture 16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213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17"/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6" y="138910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18"/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665" y="138910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8" name="Picture 19"/>
          <p:cNvPicPr>
            <a:picLocks noChangeAspect="1" noChangeArrowheads="1"/>
          </p:cNvPicPr>
          <p:nvPr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138910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9" name="Picture 20"/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38910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" name="Picture 21"/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38" y="138910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" name="Picture 22"/>
          <p:cNvPicPr>
            <a:picLocks noChangeAspect="1" noChangeArrowheads="1"/>
          </p:cNvPicPr>
          <p:nvPr/>
        </p:nvPicPr>
        <p:blipFill>
          <a:blip r:embed="rId2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1389102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2" name="Picture 23"/>
          <p:cNvPicPr>
            <a:picLocks noChangeAspect="1" noChangeArrowheads="1"/>
          </p:cNvPicPr>
          <p:nvPr/>
        </p:nvPicPr>
        <p:blipFill>
          <a:blip r:embed="rId2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788" y="1389102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" name="Picture 24"/>
          <p:cNvPicPr>
            <a:picLocks noChangeAspect="1" noChangeArrowheads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" name="Picture 25"/>
          <p:cNvPicPr>
            <a:picLocks noChangeAspect="1" noChangeArrowheads="1"/>
          </p:cNvPicPr>
          <p:nvPr/>
        </p:nvPicPr>
        <p:blipFill>
          <a:blip r:embed="rId2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32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26"/>
          <p:cNvPicPr>
            <a:picLocks noChangeAspect="1" noChangeArrowheads="1"/>
          </p:cNvPicPr>
          <p:nvPr/>
        </p:nvPicPr>
        <p:blipFill>
          <a:blip r:embed="rId2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98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" name="Picture 27"/>
          <p:cNvPicPr>
            <a:picLocks noChangeAspect="1" noChangeArrowheads="1"/>
          </p:cNvPicPr>
          <p:nvPr/>
        </p:nvPicPr>
        <p:blipFill>
          <a:blip r:embed="rId2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156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" name="Picture 28"/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673" y="3419475"/>
            <a:ext cx="573750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29"/>
          <p:cNvPicPr>
            <a:picLocks noChangeAspect="1" noChangeArrowheads="1"/>
          </p:cNvPicPr>
          <p:nvPr/>
        </p:nvPicPr>
        <p:blipFill>
          <a:blip r:embed="rId2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75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30"/>
          <p:cNvPicPr>
            <a:picLocks noChangeAspect="1" noChangeArrowheads="1"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6" y="3419475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Text Box 14"/>
          <p:cNvSpPr txBox="1">
            <a:spLocks noChangeArrowheads="1"/>
          </p:cNvSpPr>
          <p:nvPr/>
        </p:nvSpPr>
        <p:spPr bwMode="gray">
          <a:xfrm>
            <a:off x="356987" y="619204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products; groceries; shop</a:t>
            </a:r>
            <a:endParaRPr lang="en-AU" sz="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65" y="4743878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3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8" y="4739320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3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65" y="545042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23"/>
          <p:cNvPicPr>
            <a:picLocks noChangeAspect="1" noChangeArrowheads="1"/>
          </p:cNvPicPr>
          <p:nvPr/>
        </p:nvPicPr>
        <p:blipFill>
          <a:blip r:embed="rId3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8" y="5450423"/>
            <a:ext cx="568125" cy="5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Text Box 14"/>
          <p:cNvSpPr txBox="1">
            <a:spLocks noChangeArrowheads="1"/>
          </p:cNvSpPr>
          <p:nvPr/>
        </p:nvSpPr>
        <p:spPr bwMode="gray">
          <a:xfrm>
            <a:off x="2004791" y="6192042"/>
            <a:ext cx="1620000" cy="8310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2000" tIns="0" rIns="72000" bIns="0" anchor="t" anchorCtr="0">
            <a:sp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idea; lightbulb; creative; light</a:t>
            </a: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051" y="47438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32" y="474387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3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051" y="54560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3"/>
          <p:cNvPicPr>
            <a:picLocks noChangeAspect="1" noChangeArrowheads="1"/>
          </p:cNvPicPr>
          <p:nvPr/>
        </p:nvPicPr>
        <p:blipFill>
          <a:blip r:embed="rId3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532" y="5456048"/>
            <a:ext cx="568125" cy="5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28301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mplate_dark background">
  <a:themeElements>
    <a:clrScheme name="Custom 3">
      <a:dk1>
        <a:srgbClr val="000000"/>
      </a:dk1>
      <a:lt1>
        <a:srgbClr val="FFFFFF"/>
      </a:lt1>
      <a:dk2>
        <a:srgbClr val="778888"/>
      </a:dk2>
      <a:lt2>
        <a:srgbClr val="AA1133"/>
      </a:lt2>
      <a:accent1>
        <a:srgbClr val="FF3366"/>
      </a:accent1>
      <a:accent2>
        <a:srgbClr val="FFB500"/>
      </a:accent2>
      <a:accent3>
        <a:srgbClr val="00BBEE"/>
      </a:accent3>
      <a:accent4>
        <a:srgbClr val="003344"/>
      </a:accent4>
      <a:accent5>
        <a:srgbClr val="408FCD"/>
      </a:accent5>
      <a:accent6>
        <a:srgbClr val="2F539C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mpd="sng">
          <a:solidFill>
            <a:srgbClr val="FFFF00"/>
          </a:solidFill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ListForm</Display>
  <Edit>ListForm</Edit>
  <New>ListForm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Kansio" ma:contentTypeID="0x01200080FBC73FDF08594E9CE780D77F2FC154" ma:contentTypeVersion="0" ma:contentTypeDescription="Luo uusi kansio." ma:contentTypeScope="" ma:versionID="48c63ea478caa82e5b990011be51b03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129f64bb574aa4589320a80728693c6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temChildCount" minOccurs="0"/>
                <xsd:element ref="ns1:FolderChild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temChildCount" ma:index="3" nillable="true" ma:displayName="Kansion kohteiden määrä" ma:hidden="true" ma:list="Docs" ma:internalName="ItemChildCount" ma:readOnly="true" ma:showField="ItemChildCount">
      <xsd:simpleType>
        <xsd:restriction base="dms:Lookup"/>
      </xsd:simpleType>
    </xsd:element>
    <xsd:element name="FolderChildCount" ma:index="4" nillable="true" ma:displayName="Kansion alikohteiden määrä" ma:hidden="true" ma:list="Docs" ma:internalName="FolderChildCount" ma:readOnly="true" ma:showField="FolderChildCount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F8FF39-A5D2-4C20-89CA-E0BB61C09927}">
  <ds:schemaRefs>
    <ds:schemaRef ds:uri="http://purl.org/dc/elements/1.1/"/>
    <ds:schemaRef ds:uri="http://schemas.microsoft.com/sharepoint/v3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2B486A9-220F-45F0-82ED-45F653D6EE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E2892A-7276-4C9F-9F73-798E48FDBF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50367</TotalTime>
  <Words>13573</Words>
  <Application>Microsoft Office PowerPoint</Application>
  <PresentationFormat>Custom</PresentationFormat>
  <Paragraphs>2058</Paragraphs>
  <Slides>104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5" baseType="lpstr">
      <vt:lpstr>AI template_dark background</vt:lpstr>
      <vt:lpstr>AI ICON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Accenture Interactive Icon Library</dc:title>
  <dc:creator>creative.services.presentations@accenture.com</dc:creator>
  <cp:lastModifiedBy>Echeverria, Maria Paz</cp:lastModifiedBy>
  <cp:revision>1561</cp:revision>
  <cp:lastPrinted>2016-05-06T05:06:09Z</cp:lastPrinted>
  <dcterms:created xsi:type="dcterms:W3CDTF">2015-09-22T04:23:36Z</dcterms:created>
  <dcterms:modified xsi:type="dcterms:W3CDTF">2021-05-24T13:35:57Z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0x01200080FBC73FDF08594E9CE780D77F2FC154</vt:lpwstr>
  </property>
  <property fmtid="{D5CDD505-2E9C-101B-9397-08002B2CF9AE}" pid="3" name="UserName">
    <vt:lpwstr>nkemp</vt:lpwstr>
  </property>
  <property fmtid="{D5CDD505-2E9C-101B-9397-08002B2CF9AE}" pid="4" name="ComputerName">
    <vt:lpwstr>DLO0150</vt:lpwstr>
  </property>
  <property fmtid="{D5CDD505-2E9C-101B-9397-08002B2CF9AE}" pid="5" name="palette_size">
    <vt:lpwstr>6</vt:lpwstr>
  </property>
</Properties>
</file>